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3" r:id="rId1"/>
  </p:sldMasterIdLst>
  <p:notesMasterIdLst>
    <p:notesMasterId r:id="rId9"/>
  </p:notesMasterIdLst>
  <p:handoutMasterIdLst>
    <p:handoutMasterId r:id="rId10"/>
  </p:handoutMasterIdLst>
  <p:sldIdLst>
    <p:sldId id="256" r:id="rId2"/>
    <p:sldId id="259" r:id="rId3"/>
    <p:sldId id="276" r:id="rId4"/>
    <p:sldId id="275" r:id="rId5"/>
    <p:sldId id="278" r:id="rId6"/>
    <p:sldId id="279" r:id="rId7"/>
    <p:sldId id="280" r:id="rId8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8">
          <p15:clr>
            <a:srgbClr val="A4A3A4"/>
          </p15:clr>
        </p15:guide>
        <p15:guide id="2" orient="horz" pos="3869">
          <p15:clr>
            <a:srgbClr val="A4A3A4"/>
          </p15:clr>
        </p15:guide>
        <p15:guide id="3" pos="345">
          <p15:clr>
            <a:srgbClr val="A4A3A4"/>
          </p15:clr>
        </p15:guide>
        <p15:guide id="4" pos="536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FF3"/>
    <a:srgbClr val="E632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D7B26C5-4107-4FEC-AEDC-1716B250A1EF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ittlere Formatvorlage 1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ittlere Formatvorlage 1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Helle Formatvorlag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21" autoAdjust="0"/>
    <p:restoredTop sz="94818" autoAdjust="0"/>
  </p:normalViewPr>
  <p:slideViewPr>
    <p:cSldViewPr snapToGrid="0" snapToObjects="1">
      <p:cViewPr varScale="1">
        <p:scale>
          <a:sx n="115" d="100"/>
          <a:sy n="115" d="100"/>
        </p:scale>
        <p:origin x="1956" y="108"/>
      </p:cViewPr>
      <p:guideLst>
        <p:guide orient="horz" pos="698"/>
        <p:guide orient="horz" pos="3869"/>
        <p:guide pos="345"/>
        <p:guide pos="5366"/>
      </p:guideLst>
    </p:cSldViewPr>
  </p:slideViewPr>
  <p:outlineViewPr>
    <p:cViewPr>
      <p:scale>
        <a:sx n="33" d="100"/>
        <a:sy n="33" d="100"/>
      </p:scale>
      <p:origin x="36" y="487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1" d="100"/>
          <a:sy n="81" d="100"/>
        </p:scale>
        <p:origin x="3996" y="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2016" y="9430306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1200"/>
            </a:lvl1pPr>
          </a:lstStyle>
          <a:p>
            <a:fld id="{A4F87B00-D7D7-4E73-88E5-5DF5797B2681}" type="datetimeFigureOut">
              <a:rPr lang="de-AT" smtClean="0"/>
              <a:t>24.10.2024</a:t>
            </a:fld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3"/>
          </p:nvPr>
        </p:nvSpPr>
        <p:spPr>
          <a:xfrm>
            <a:off x="2945659" y="9428583"/>
            <a:ext cx="904784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algn="ctr"/>
            <a:fld id="{1BCACBB0-6C6B-4B3E-B6E6-54B62284C21B}" type="slidenum">
              <a:rPr lang="de-AT" smtClean="0"/>
              <a:pPr algn="ctr"/>
              <a:t>‹Nr.›</a:t>
            </a:fld>
            <a:endParaRPr lang="de-AT" dirty="0"/>
          </a:p>
        </p:txBody>
      </p:sp>
      <p:pic>
        <p:nvPicPr>
          <p:cNvPr id="8" name="Grafik 7" descr="Federal Ministry Republic of Austria, Education, Science and Research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54"/>
          <a:stretch/>
        </p:blipFill>
        <p:spPr bwMode="auto">
          <a:xfrm>
            <a:off x="5292000" y="432000"/>
            <a:ext cx="1476000" cy="4415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33474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2016" y="9428582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1200"/>
            </a:lvl1pPr>
          </a:lstStyle>
          <a:p>
            <a:fld id="{64F923B6-97FF-4AF0-A17D-1758840DBBE2}" type="datetimeFigureOut">
              <a:rPr lang="de-AT" smtClean="0"/>
              <a:t>24.10.2024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11188" y="674688"/>
            <a:ext cx="5575300" cy="41814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854894" y="4963319"/>
            <a:ext cx="5090351" cy="42188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2945659" y="9428582"/>
            <a:ext cx="904784" cy="49805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200"/>
            </a:lvl1pPr>
          </a:lstStyle>
          <a:p>
            <a:fld id="{F0A5DA3B-92D6-4D4B-9895-D15CB563B5E4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361133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spcBef>
        <a:spcPts val="200"/>
      </a:spcBef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96000" indent="-171450" algn="l" defTabSz="914400" rtl="0" eaLnBrk="1" latinLnBrk="0" hangingPunct="1">
      <a:spcBef>
        <a:spcPts val="200"/>
      </a:spcBef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792000" indent="-171450" algn="l" defTabSz="914400" rtl="0" eaLnBrk="1" latinLnBrk="0" hangingPunct="1">
      <a:spcBef>
        <a:spcPts val="200"/>
      </a:spcBef>
      <a:buFont typeface="Courier New" pitchFamily="49" charset="0"/>
      <a:buChar char="o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188000" indent="-171450" algn="l" defTabSz="914400" rtl="0" eaLnBrk="1" latinLnBrk="0" hangingPunct="1">
      <a:spcBef>
        <a:spcPts val="200"/>
      </a:spcBef>
      <a:buFont typeface="Wingdings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584000" indent="-171450" algn="l" defTabSz="914400" rtl="0" eaLnBrk="1" latinLnBrk="0" hangingPunct="1">
      <a:spcBef>
        <a:spcPts val="200"/>
      </a:spcBef>
      <a:buFont typeface="Symbol" pitchFamily="18" charset="2"/>
      <a:buChar char="-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folie mit 1-zeiligem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1" y="1148400"/>
            <a:ext cx="9144000" cy="5709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1317600"/>
            <a:ext cx="7978525" cy="82945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539750" y="2077200"/>
            <a:ext cx="7978775" cy="40680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AT" dirty="0" smtClean="0"/>
              <a:t>Präsentationstitel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7704003" y="6387002"/>
            <a:ext cx="814522" cy="2667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877669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extfolie mit 1-zeiligem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8" hasCustomPrompt="1"/>
          </p:nvPr>
        </p:nvSpPr>
        <p:spPr>
          <a:xfrm>
            <a:off x="540002" y="1955076"/>
            <a:ext cx="881063" cy="1176867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6600"/>
            </a:lvl1pPr>
          </a:lstStyle>
          <a:p>
            <a:pPr lvl="0"/>
            <a:r>
              <a:rPr lang="de-AT" dirty="0" smtClean="0"/>
              <a:t>01</a:t>
            </a:r>
            <a:endParaRPr lang="de-AT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>
          <a:xfrm>
            <a:off x="1647826" y="2056965"/>
            <a:ext cx="2335452" cy="1174751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90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4" name="Textplatzhalter 6"/>
          <p:cNvSpPr>
            <a:spLocks noGrp="1"/>
          </p:cNvSpPr>
          <p:nvPr>
            <p:ph type="body" sz="quarter" idx="19" hasCustomPrompt="1"/>
          </p:nvPr>
        </p:nvSpPr>
        <p:spPr>
          <a:xfrm>
            <a:off x="540002" y="3332300"/>
            <a:ext cx="881063" cy="1176867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6600"/>
            </a:lvl1pPr>
          </a:lstStyle>
          <a:p>
            <a:pPr lvl="0"/>
            <a:r>
              <a:rPr lang="de-AT" dirty="0" smtClean="0"/>
              <a:t>02</a:t>
            </a:r>
            <a:endParaRPr lang="de-AT" dirty="0"/>
          </a:p>
        </p:txBody>
      </p:sp>
      <p:sp>
        <p:nvSpPr>
          <p:cNvPr id="21" name="Textplatzhalter 5"/>
          <p:cNvSpPr>
            <a:spLocks noGrp="1"/>
          </p:cNvSpPr>
          <p:nvPr>
            <p:ph type="body" sz="quarter" idx="14"/>
          </p:nvPr>
        </p:nvSpPr>
        <p:spPr>
          <a:xfrm>
            <a:off x="1647826" y="3440423"/>
            <a:ext cx="2335453" cy="1174751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90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5" name="Textplatzhalter 6"/>
          <p:cNvSpPr>
            <a:spLocks noGrp="1"/>
          </p:cNvSpPr>
          <p:nvPr>
            <p:ph type="body" sz="quarter" idx="20" hasCustomPrompt="1"/>
          </p:nvPr>
        </p:nvSpPr>
        <p:spPr>
          <a:xfrm>
            <a:off x="540002" y="4721557"/>
            <a:ext cx="881063" cy="1176867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6600"/>
            </a:lvl1pPr>
          </a:lstStyle>
          <a:p>
            <a:pPr lvl="0"/>
            <a:r>
              <a:rPr lang="de-AT" dirty="0" smtClean="0"/>
              <a:t>03</a:t>
            </a:r>
            <a:endParaRPr lang="de-AT" dirty="0"/>
          </a:p>
        </p:txBody>
      </p:sp>
      <p:sp>
        <p:nvSpPr>
          <p:cNvPr id="22" name="Textplatzhalter 5"/>
          <p:cNvSpPr>
            <a:spLocks noGrp="1"/>
          </p:cNvSpPr>
          <p:nvPr>
            <p:ph type="body" sz="quarter" idx="15"/>
          </p:nvPr>
        </p:nvSpPr>
        <p:spPr>
          <a:xfrm>
            <a:off x="1647826" y="4823882"/>
            <a:ext cx="2335453" cy="1174751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90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4" name="Textplatzhalter 6"/>
          <p:cNvSpPr>
            <a:spLocks noGrp="1"/>
          </p:cNvSpPr>
          <p:nvPr>
            <p:ph type="body" sz="quarter" idx="24" hasCustomPrompt="1"/>
          </p:nvPr>
        </p:nvSpPr>
        <p:spPr>
          <a:xfrm>
            <a:off x="4560857" y="1955076"/>
            <a:ext cx="881063" cy="1176867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6600"/>
            </a:lvl1pPr>
          </a:lstStyle>
          <a:p>
            <a:pPr lvl="0"/>
            <a:r>
              <a:rPr lang="de-AT" dirty="0" smtClean="0"/>
              <a:t>04</a:t>
            </a:r>
            <a:endParaRPr lang="de-AT" dirty="0"/>
          </a:p>
        </p:txBody>
      </p:sp>
      <p:sp>
        <p:nvSpPr>
          <p:cNvPr id="16" name="Textplatzhalter 5"/>
          <p:cNvSpPr>
            <a:spLocks noGrp="1"/>
          </p:cNvSpPr>
          <p:nvPr>
            <p:ph type="body" sz="quarter" idx="21"/>
          </p:nvPr>
        </p:nvSpPr>
        <p:spPr>
          <a:xfrm>
            <a:off x="5668681" y="2056965"/>
            <a:ext cx="2335452" cy="1174751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90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5" name="Textplatzhalter 6"/>
          <p:cNvSpPr>
            <a:spLocks noGrp="1"/>
          </p:cNvSpPr>
          <p:nvPr>
            <p:ph type="body" sz="quarter" idx="25" hasCustomPrompt="1"/>
          </p:nvPr>
        </p:nvSpPr>
        <p:spPr>
          <a:xfrm>
            <a:off x="4560857" y="3332300"/>
            <a:ext cx="881063" cy="1176867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6600"/>
            </a:lvl1pPr>
          </a:lstStyle>
          <a:p>
            <a:pPr lvl="0"/>
            <a:r>
              <a:rPr lang="de-AT" dirty="0" smtClean="0"/>
              <a:t>05</a:t>
            </a:r>
            <a:endParaRPr lang="de-AT" dirty="0"/>
          </a:p>
        </p:txBody>
      </p:sp>
      <p:sp>
        <p:nvSpPr>
          <p:cNvPr id="17" name="Textplatzhalter 5"/>
          <p:cNvSpPr>
            <a:spLocks noGrp="1"/>
          </p:cNvSpPr>
          <p:nvPr>
            <p:ph type="body" sz="quarter" idx="22"/>
          </p:nvPr>
        </p:nvSpPr>
        <p:spPr>
          <a:xfrm>
            <a:off x="5668681" y="3440423"/>
            <a:ext cx="2335453" cy="1174751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90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6" name="Textplatzhalter 6"/>
          <p:cNvSpPr>
            <a:spLocks noGrp="1"/>
          </p:cNvSpPr>
          <p:nvPr>
            <p:ph type="body" sz="quarter" idx="26" hasCustomPrompt="1"/>
          </p:nvPr>
        </p:nvSpPr>
        <p:spPr>
          <a:xfrm>
            <a:off x="4560857" y="4721557"/>
            <a:ext cx="881063" cy="1176867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6600"/>
            </a:lvl1pPr>
          </a:lstStyle>
          <a:p>
            <a:pPr lvl="0"/>
            <a:r>
              <a:rPr lang="de-AT" dirty="0" smtClean="0"/>
              <a:t>06</a:t>
            </a:r>
            <a:endParaRPr lang="de-AT" dirty="0"/>
          </a:p>
        </p:txBody>
      </p:sp>
      <p:sp>
        <p:nvSpPr>
          <p:cNvPr id="23" name="Textplatzhalter 5"/>
          <p:cNvSpPr>
            <a:spLocks noGrp="1"/>
          </p:cNvSpPr>
          <p:nvPr>
            <p:ph type="body" sz="quarter" idx="23"/>
          </p:nvPr>
        </p:nvSpPr>
        <p:spPr>
          <a:xfrm>
            <a:off x="5668681" y="4823882"/>
            <a:ext cx="2335453" cy="1174751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90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Präsentationstitel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7704003" y="6387003"/>
            <a:ext cx="814522" cy="266700"/>
          </a:xfrm>
        </p:spPr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11472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extfolie mit 1-zeiligem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hteck 17"/>
          <p:cNvSpPr/>
          <p:nvPr userDrawn="1"/>
        </p:nvSpPr>
        <p:spPr>
          <a:xfrm>
            <a:off x="0" y="1148400"/>
            <a:ext cx="9144000" cy="5709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AT" sz="1800" dirty="0">
              <a:solidFill>
                <a:schemeClr val="bg2"/>
              </a:solidFill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8" hasCustomPrompt="1"/>
          </p:nvPr>
        </p:nvSpPr>
        <p:spPr>
          <a:xfrm>
            <a:off x="540002" y="1955076"/>
            <a:ext cx="881063" cy="1176867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6600">
                <a:solidFill>
                  <a:schemeClr val="bg2"/>
                </a:solidFill>
              </a:defRPr>
            </a:lvl1pPr>
          </a:lstStyle>
          <a:p>
            <a:pPr lvl="0"/>
            <a:r>
              <a:rPr lang="de-AT" dirty="0" smtClean="0"/>
              <a:t>01</a:t>
            </a:r>
            <a:endParaRPr lang="de-AT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>
          <a:xfrm>
            <a:off x="1647826" y="2056965"/>
            <a:ext cx="2335452" cy="1174751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900">
                <a:solidFill>
                  <a:schemeClr val="bg2"/>
                </a:solidFill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4" name="Textplatzhalter 6"/>
          <p:cNvSpPr>
            <a:spLocks noGrp="1"/>
          </p:cNvSpPr>
          <p:nvPr>
            <p:ph type="body" sz="quarter" idx="19" hasCustomPrompt="1"/>
          </p:nvPr>
        </p:nvSpPr>
        <p:spPr>
          <a:xfrm>
            <a:off x="540002" y="3332300"/>
            <a:ext cx="881063" cy="1176867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6600">
                <a:solidFill>
                  <a:schemeClr val="bg2"/>
                </a:solidFill>
              </a:defRPr>
            </a:lvl1pPr>
          </a:lstStyle>
          <a:p>
            <a:pPr lvl="0"/>
            <a:r>
              <a:rPr lang="de-AT" dirty="0" smtClean="0"/>
              <a:t>02</a:t>
            </a:r>
            <a:endParaRPr lang="de-AT" dirty="0"/>
          </a:p>
        </p:txBody>
      </p:sp>
      <p:sp>
        <p:nvSpPr>
          <p:cNvPr id="21" name="Textplatzhalter 5"/>
          <p:cNvSpPr>
            <a:spLocks noGrp="1"/>
          </p:cNvSpPr>
          <p:nvPr>
            <p:ph type="body" sz="quarter" idx="14"/>
          </p:nvPr>
        </p:nvSpPr>
        <p:spPr>
          <a:xfrm>
            <a:off x="1647826" y="3440423"/>
            <a:ext cx="2335453" cy="1174751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900">
                <a:solidFill>
                  <a:schemeClr val="bg2"/>
                </a:solidFill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5" name="Textplatzhalter 6"/>
          <p:cNvSpPr>
            <a:spLocks noGrp="1"/>
          </p:cNvSpPr>
          <p:nvPr>
            <p:ph type="body" sz="quarter" idx="20" hasCustomPrompt="1"/>
          </p:nvPr>
        </p:nvSpPr>
        <p:spPr>
          <a:xfrm>
            <a:off x="540002" y="4721557"/>
            <a:ext cx="881063" cy="1176867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6600">
                <a:solidFill>
                  <a:schemeClr val="bg2"/>
                </a:solidFill>
              </a:defRPr>
            </a:lvl1pPr>
          </a:lstStyle>
          <a:p>
            <a:pPr lvl="0"/>
            <a:r>
              <a:rPr lang="de-AT" dirty="0" smtClean="0"/>
              <a:t>03</a:t>
            </a:r>
            <a:endParaRPr lang="de-AT" dirty="0"/>
          </a:p>
        </p:txBody>
      </p:sp>
      <p:sp>
        <p:nvSpPr>
          <p:cNvPr id="22" name="Textplatzhalter 5"/>
          <p:cNvSpPr>
            <a:spLocks noGrp="1"/>
          </p:cNvSpPr>
          <p:nvPr>
            <p:ph type="body" sz="quarter" idx="15"/>
          </p:nvPr>
        </p:nvSpPr>
        <p:spPr>
          <a:xfrm>
            <a:off x="1647826" y="4823882"/>
            <a:ext cx="2335453" cy="1174751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900">
                <a:solidFill>
                  <a:schemeClr val="bg2"/>
                </a:solidFill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4" name="Textplatzhalter 6"/>
          <p:cNvSpPr>
            <a:spLocks noGrp="1"/>
          </p:cNvSpPr>
          <p:nvPr>
            <p:ph type="body" sz="quarter" idx="24" hasCustomPrompt="1"/>
          </p:nvPr>
        </p:nvSpPr>
        <p:spPr>
          <a:xfrm>
            <a:off x="4560857" y="1955076"/>
            <a:ext cx="881063" cy="1176867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6600">
                <a:solidFill>
                  <a:schemeClr val="bg2"/>
                </a:solidFill>
              </a:defRPr>
            </a:lvl1pPr>
          </a:lstStyle>
          <a:p>
            <a:pPr lvl="0"/>
            <a:r>
              <a:rPr lang="de-AT" dirty="0" smtClean="0"/>
              <a:t>04</a:t>
            </a:r>
            <a:endParaRPr lang="de-AT" dirty="0"/>
          </a:p>
        </p:txBody>
      </p:sp>
      <p:sp>
        <p:nvSpPr>
          <p:cNvPr id="16" name="Textplatzhalter 5"/>
          <p:cNvSpPr>
            <a:spLocks noGrp="1"/>
          </p:cNvSpPr>
          <p:nvPr>
            <p:ph type="body" sz="quarter" idx="21"/>
          </p:nvPr>
        </p:nvSpPr>
        <p:spPr>
          <a:xfrm>
            <a:off x="5668681" y="2056965"/>
            <a:ext cx="2335452" cy="1174751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900">
                <a:solidFill>
                  <a:schemeClr val="bg2"/>
                </a:solidFill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5" name="Textplatzhalter 6"/>
          <p:cNvSpPr>
            <a:spLocks noGrp="1"/>
          </p:cNvSpPr>
          <p:nvPr>
            <p:ph type="body" sz="quarter" idx="25" hasCustomPrompt="1"/>
          </p:nvPr>
        </p:nvSpPr>
        <p:spPr>
          <a:xfrm>
            <a:off x="4560857" y="3332300"/>
            <a:ext cx="881063" cy="1176867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6600">
                <a:solidFill>
                  <a:schemeClr val="bg2"/>
                </a:solidFill>
              </a:defRPr>
            </a:lvl1pPr>
          </a:lstStyle>
          <a:p>
            <a:pPr lvl="0"/>
            <a:r>
              <a:rPr lang="de-AT" dirty="0" smtClean="0"/>
              <a:t>05</a:t>
            </a:r>
            <a:endParaRPr lang="de-AT" dirty="0"/>
          </a:p>
        </p:txBody>
      </p:sp>
      <p:sp>
        <p:nvSpPr>
          <p:cNvPr id="17" name="Textplatzhalter 5"/>
          <p:cNvSpPr>
            <a:spLocks noGrp="1"/>
          </p:cNvSpPr>
          <p:nvPr>
            <p:ph type="body" sz="quarter" idx="22"/>
          </p:nvPr>
        </p:nvSpPr>
        <p:spPr>
          <a:xfrm>
            <a:off x="5668681" y="3440423"/>
            <a:ext cx="2335453" cy="1174751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900">
                <a:solidFill>
                  <a:schemeClr val="bg2"/>
                </a:solidFill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6" name="Textplatzhalter 6"/>
          <p:cNvSpPr>
            <a:spLocks noGrp="1"/>
          </p:cNvSpPr>
          <p:nvPr>
            <p:ph type="body" sz="quarter" idx="26" hasCustomPrompt="1"/>
          </p:nvPr>
        </p:nvSpPr>
        <p:spPr>
          <a:xfrm>
            <a:off x="4560857" y="4721557"/>
            <a:ext cx="881063" cy="1176867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6600">
                <a:solidFill>
                  <a:schemeClr val="bg2"/>
                </a:solidFill>
              </a:defRPr>
            </a:lvl1pPr>
          </a:lstStyle>
          <a:p>
            <a:pPr lvl="0"/>
            <a:r>
              <a:rPr lang="de-AT" dirty="0" smtClean="0"/>
              <a:t>06</a:t>
            </a:r>
            <a:endParaRPr lang="de-AT" dirty="0"/>
          </a:p>
        </p:txBody>
      </p:sp>
      <p:sp>
        <p:nvSpPr>
          <p:cNvPr id="23" name="Textplatzhalter 5"/>
          <p:cNvSpPr>
            <a:spLocks noGrp="1"/>
          </p:cNvSpPr>
          <p:nvPr>
            <p:ph type="body" sz="quarter" idx="23"/>
          </p:nvPr>
        </p:nvSpPr>
        <p:spPr>
          <a:xfrm>
            <a:off x="5668681" y="4823882"/>
            <a:ext cx="2335453" cy="1174751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900">
                <a:solidFill>
                  <a:schemeClr val="bg2"/>
                </a:solidFill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de-AT" dirty="0" smtClean="0"/>
              <a:t>Präsentationstitel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7704003" y="6387003"/>
            <a:ext cx="814522" cy="2667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753349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 mit 2-zeiligem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539750" y="2077200"/>
            <a:ext cx="7978775" cy="40680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Präsentationstitel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651365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0000" y="1317600"/>
            <a:ext cx="7978525" cy="82945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539750" y="2077200"/>
            <a:ext cx="7978775" cy="4068000"/>
          </a:xfrm>
        </p:spPr>
        <p:txBody>
          <a:bodyPr/>
          <a:lstStyle/>
          <a:p>
            <a:r>
              <a:rPr lang="de-DE" dirty="0" smtClean="0"/>
              <a:t>Bild durch Klicken auf Symbol hinzufügen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Präsentationstitel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2607327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+ Text nebeneina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5" name="Bildplatzhalter 6"/>
          <p:cNvSpPr>
            <a:spLocks noGrp="1"/>
          </p:cNvSpPr>
          <p:nvPr>
            <p:ph type="pic" sz="quarter" idx="13"/>
          </p:nvPr>
        </p:nvSpPr>
        <p:spPr>
          <a:xfrm>
            <a:off x="539750" y="2077200"/>
            <a:ext cx="3813175" cy="4068000"/>
          </a:xfrm>
        </p:spPr>
        <p:txBody>
          <a:bodyPr/>
          <a:lstStyle/>
          <a:p>
            <a:r>
              <a:rPr lang="de-DE" dirty="0" smtClean="0"/>
              <a:t>Bild durch Klicken auf Symbol hinzufügen</a:t>
            </a:r>
            <a:endParaRPr lang="de-DE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/>
          </p:nvPr>
        </p:nvSpPr>
        <p:spPr>
          <a:xfrm>
            <a:off x="4706125" y="2077200"/>
            <a:ext cx="3812400" cy="40680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dirty="0" smtClean="0"/>
              <a:t>Präsentationstitel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942684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nhalte beliebig - nebeneina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5"/>
          </p:nvPr>
        </p:nvSpPr>
        <p:spPr>
          <a:xfrm>
            <a:off x="540000" y="2077200"/>
            <a:ext cx="3838575" cy="40680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6"/>
          </p:nvPr>
        </p:nvSpPr>
        <p:spPr>
          <a:xfrm>
            <a:off x="4679950" y="2077200"/>
            <a:ext cx="3838575" cy="40680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AT" dirty="0" smtClean="0"/>
              <a:t>Präsentationstitel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6661924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-beliebig mit 1-zeiligem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9" name="Inhaltsplatzhalter 8"/>
          <p:cNvSpPr>
            <a:spLocks noGrp="1"/>
          </p:cNvSpPr>
          <p:nvPr>
            <p:ph sz="quarter" idx="13"/>
          </p:nvPr>
        </p:nvSpPr>
        <p:spPr>
          <a:xfrm>
            <a:off x="539750" y="2077200"/>
            <a:ext cx="7978775" cy="40680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Präsentationstitel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5504490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39999" y="1267200"/>
            <a:ext cx="5389200" cy="1117613"/>
          </a:xfrm>
        </p:spPr>
        <p:txBody>
          <a:bodyPr/>
          <a:lstStyle>
            <a:lvl1pPr>
              <a:lnSpc>
                <a:spcPts val="4000"/>
              </a:lnSpc>
              <a:defRPr sz="3000" b="0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Titelmasterformat durch Klicken </a:t>
            </a:r>
            <a:br>
              <a:rPr lang="de-DE" dirty="0" smtClean="0"/>
            </a:br>
            <a:r>
              <a:rPr lang="de-DE" dirty="0" smtClean="0"/>
              <a:t>bearbeiten</a:t>
            </a:r>
            <a:endParaRPr lang="de-DE" dirty="0"/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0"/>
          </p:nvPr>
        </p:nvSpPr>
        <p:spPr>
          <a:xfrm>
            <a:off x="539750" y="4857750"/>
            <a:ext cx="3423600" cy="1284288"/>
          </a:xfrm>
        </p:spPr>
        <p:txBody>
          <a:bodyPr anchor="b" anchorCtr="0"/>
          <a:lstStyle>
            <a:lvl1pPr marL="0" indent="0">
              <a:lnSpc>
                <a:spcPts val="1800"/>
              </a:lnSpc>
              <a:spcAft>
                <a:spcPts val="0"/>
              </a:spcAft>
              <a:buNone/>
              <a:defRPr sz="140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</p:spTree>
    <p:extLst>
      <p:ext uri="{BB962C8B-B14F-4D97-AF65-F5344CB8AC3E}">
        <p14:creationId xmlns:p14="http://schemas.microsoft.com/office/powerpoint/2010/main" val="1274369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 mit 1-zeiligem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539750" y="2077200"/>
            <a:ext cx="7978775" cy="40680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Präsentationstitel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7704003" y="6387002"/>
            <a:ext cx="814522" cy="266700"/>
          </a:xfrm>
        </p:spPr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53168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1" y="1147965"/>
            <a:ext cx="9144000" cy="571003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39999" y="1270800"/>
            <a:ext cx="7978526" cy="1054449"/>
          </a:xfrm>
        </p:spPr>
        <p:txBody>
          <a:bodyPr anchor="b" anchorCtr="0"/>
          <a:lstStyle>
            <a:lvl1pPr>
              <a:lnSpc>
                <a:spcPts val="4000"/>
              </a:lnSpc>
              <a:defRPr sz="36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de-DE" dirty="0" smtClean="0"/>
              <a:t>Titelmasterformat </a:t>
            </a:r>
            <a:br>
              <a:rPr lang="de-DE" dirty="0" smtClean="0"/>
            </a:br>
            <a:r>
              <a:rPr lang="de-DE" dirty="0" smtClean="0"/>
              <a:t>durch Klicken bearbeiten</a:t>
            </a:r>
            <a:endParaRPr lang="de-AT" dirty="0"/>
          </a:p>
        </p:txBody>
      </p:sp>
      <p:sp>
        <p:nvSpPr>
          <p:cNvPr id="3" name="Untertitel 1"/>
          <p:cNvSpPr>
            <a:spLocks noGrp="1"/>
          </p:cNvSpPr>
          <p:nvPr>
            <p:ph type="subTitle" idx="1"/>
          </p:nvPr>
        </p:nvSpPr>
        <p:spPr>
          <a:xfrm>
            <a:off x="539999" y="2415600"/>
            <a:ext cx="7978526" cy="1853851"/>
          </a:xfrm>
        </p:spPr>
        <p:txBody>
          <a:bodyPr/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3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539750" y="5588000"/>
            <a:ext cx="3422650" cy="554038"/>
          </a:xfrm>
        </p:spPr>
        <p:txBody>
          <a:bodyPr anchor="b" anchorCtr="0"/>
          <a:lstStyle>
            <a:lvl1pPr marL="0" indent="0">
              <a:lnSpc>
                <a:spcPts val="1800"/>
              </a:lnSpc>
              <a:spcAft>
                <a:spcPts val="0"/>
              </a:spcAft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4" name="Textfeld 13"/>
          <p:cNvSpPr txBox="1"/>
          <p:nvPr userDrawn="1"/>
        </p:nvSpPr>
        <p:spPr>
          <a:xfrm>
            <a:off x="6651752" y="230400"/>
            <a:ext cx="220027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e-AT" sz="1200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bmbwf.gv.at</a:t>
            </a:r>
            <a:endParaRPr lang="de-AT" sz="120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Grafik 7" descr="Federal Ministry Republic of Austria, Education, Science and Research"/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54"/>
          <a:stretch/>
        </p:blipFill>
        <p:spPr bwMode="auto">
          <a:xfrm>
            <a:off x="226800" y="208801"/>
            <a:ext cx="3030855" cy="9066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97482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39999" y="1270800"/>
            <a:ext cx="7978526" cy="1054449"/>
          </a:xfrm>
        </p:spPr>
        <p:txBody>
          <a:bodyPr anchor="b" anchorCtr="0"/>
          <a:lstStyle>
            <a:lvl1pPr>
              <a:lnSpc>
                <a:spcPts val="4000"/>
              </a:lnSpc>
              <a:defRPr sz="36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de-DE" dirty="0" smtClean="0"/>
              <a:t>Titelmasterformat </a:t>
            </a:r>
            <a:br>
              <a:rPr lang="de-DE" dirty="0" smtClean="0"/>
            </a:br>
            <a:r>
              <a:rPr lang="de-DE" dirty="0" smtClean="0"/>
              <a:t>durch Klicken bearbeiten</a:t>
            </a:r>
            <a:endParaRPr lang="de-AT" dirty="0"/>
          </a:p>
        </p:txBody>
      </p:sp>
      <p:sp>
        <p:nvSpPr>
          <p:cNvPr id="3" name="Untertitel 1"/>
          <p:cNvSpPr>
            <a:spLocks noGrp="1"/>
          </p:cNvSpPr>
          <p:nvPr>
            <p:ph type="subTitle" idx="1"/>
          </p:nvPr>
        </p:nvSpPr>
        <p:spPr>
          <a:xfrm>
            <a:off x="539999" y="2415600"/>
            <a:ext cx="7978526" cy="1853851"/>
          </a:xfrm>
        </p:spPr>
        <p:txBody>
          <a:bodyPr/>
          <a:lstStyle>
            <a:lvl1pPr marL="0" indent="0" algn="l">
              <a:lnSpc>
                <a:spcPts val="4000"/>
              </a:lnSpc>
              <a:spcBef>
                <a:spcPts val="0"/>
              </a:spcBef>
              <a:buNone/>
              <a:defRPr sz="30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0"/>
          </p:nvPr>
        </p:nvSpPr>
        <p:spPr>
          <a:xfrm>
            <a:off x="539750" y="5588000"/>
            <a:ext cx="3422650" cy="554038"/>
          </a:xfrm>
        </p:spPr>
        <p:txBody>
          <a:bodyPr anchor="b" anchorCtr="0"/>
          <a:lstStyle>
            <a:lvl1pPr marL="0" indent="0">
              <a:lnSpc>
                <a:spcPts val="1800"/>
              </a:lnSpc>
              <a:spcAft>
                <a:spcPts val="0"/>
              </a:spcAft>
              <a:buNone/>
              <a:defRPr sz="1400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4" name="Textfeld 13"/>
          <p:cNvSpPr txBox="1"/>
          <p:nvPr userDrawn="1"/>
        </p:nvSpPr>
        <p:spPr>
          <a:xfrm>
            <a:off x="6651752" y="230400"/>
            <a:ext cx="220027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e-AT" sz="1200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bmbwf.gv.at</a:t>
            </a:r>
            <a:endParaRPr lang="de-AT" sz="120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Grafik 7" descr="Federal Ministry Republic of Austria, Education, Science and Research"/>
          <p:cNvPicPr/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54"/>
          <a:stretch/>
        </p:blipFill>
        <p:spPr bwMode="auto">
          <a:xfrm>
            <a:off x="226800" y="208801"/>
            <a:ext cx="3030855" cy="9066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1624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40001" y="1317600"/>
            <a:ext cx="7978525" cy="82945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DE" dirty="0" smtClean="0"/>
              <a:t>Titelmasterformat durch Klicken bearbeiten (in weiß)</a:t>
            </a:r>
            <a:endParaRPr lang="de-DE" dirty="0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13"/>
          </p:nvPr>
        </p:nvSpPr>
        <p:spPr>
          <a:xfrm>
            <a:off x="1" y="1148400"/>
            <a:ext cx="9143999" cy="5709600"/>
          </a:xfrm>
        </p:spPr>
        <p:txBody>
          <a:bodyPr/>
          <a:lstStyle/>
          <a:p>
            <a:r>
              <a:rPr lang="de-DE" dirty="0" smtClean="0"/>
              <a:t>Bild durch Klicken auf Symbol hinzufügen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24985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extfolie mit 1-zeiligem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el 1"/>
          <p:cNvSpPr>
            <a:spLocks noGrp="1"/>
          </p:cNvSpPr>
          <p:nvPr>
            <p:ph type="title"/>
          </p:nvPr>
        </p:nvSpPr>
        <p:spPr>
          <a:xfrm>
            <a:off x="540002" y="1317600"/>
            <a:ext cx="7978525" cy="551128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Rechteck 2"/>
          <p:cNvSpPr/>
          <p:nvPr userDrawn="1"/>
        </p:nvSpPr>
        <p:spPr>
          <a:xfrm>
            <a:off x="539999" y="2077200"/>
            <a:ext cx="2289177" cy="542400"/>
          </a:xfrm>
          <a:prstGeom prst="rect">
            <a:avLst/>
          </a:prstGeom>
          <a:solidFill>
            <a:srgbClr val="E632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AT" sz="1800" dirty="0"/>
          </a:p>
        </p:txBody>
      </p:sp>
      <p:sp>
        <p:nvSpPr>
          <p:cNvPr id="15" name="Textplatzhalter 5"/>
          <p:cNvSpPr>
            <a:spLocks noGrp="1"/>
          </p:cNvSpPr>
          <p:nvPr>
            <p:ph type="body" sz="quarter" idx="23"/>
          </p:nvPr>
        </p:nvSpPr>
        <p:spPr>
          <a:xfrm>
            <a:off x="539999" y="2077200"/>
            <a:ext cx="2289177" cy="608759"/>
          </a:xfrm>
        </p:spPr>
        <p:txBody>
          <a:bodyPr/>
          <a:lstStyle>
            <a:lvl1pPr marL="0" indent="0" algn="ctr">
              <a:buNone/>
              <a:defRPr sz="1100">
                <a:solidFill>
                  <a:schemeClr val="bg2"/>
                </a:solidFill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Rechteck 5"/>
          <p:cNvSpPr/>
          <p:nvPr userDrawn="1"/>
        </p:nvSpPr>
        <p:spPr>
          <a:xfrm>
            <a:off x="540001" y="2619601"/>
            <a:ext cx="2289174" cy="3439372"/>
          </a:xfrm>
          <a:prstGeom prst="rect">
            <a:avLst/>
          </a:prstGeom>
          <a:solidFill>
            <a:srgbClr val="EBF0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AT" sz="1800" dirty="0"/>
          </a:p>
        </p:txBody>
      </p:sp>
      <p:sp>
        <p:nvSpPr>
          <p:cNvPr id="12" name="Textplatzhalter 5"/>
          <p:cNvSpPr>
            <a:spLocks noGrp="1"/>
          </p:cNvSpPr>
          <p:nvPr>
            <p:ph type="body" sz="quarter" idx="22"/>
          </p:nvPr>
        </p:nvSpPr>
        <p:spPr>
          <a:xfrm>
            <a:off x="540001" y="2764800"/>
            <a:ext cx="2289175" cy="3294170"/>
          </a:xfrm>
        </p:spPr>
        <p:txBody>
          <a:bodyPr lIns="108000" rIns="108000"/>
          <a:lstStyle>
            <a:lvl1pPr marL="0" indent="0">
              <a:buNone/>
              <a:defRPr sz="110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8" name="Rechteck 17"/>
          <p:cNvSpPr/>
          <p:nvPr userDrawn="1"/>
        </p:nvSpPr>
        <p:spPr>
          <a:xfrm>
            <a:off x="3387702" y="2077200"/>
            <a:ext cx="2289177" cy="542400"/>
          </a:xfrm>
          <a:prstGeom prst="rect">
            <a:avLst/>
          </a:prstGeom>
          <a:solidFill>
            <a:srgbClr val="E632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AT" sz="1800" dirty="0"/>
          </a:p>
        </p:txBody>
      </p:sp>
      <p:sp>
        <p:nvSpPr>
          <p:cNvPr id="19" name="Textplatzhalter 5"/>
          <p:cNvSpPr>
            <a:spLocks noGrp="1"/>
          </p:cNvSpPr>
          <p:nvPr>
            <p:ph type="body" sz="quarter" idx="28"/>
          </p:nvPr>
        </p:nvSpPr>
        <p:spPr>
          <a:xfrm>
            <a:off x="3387702" y="2077200"/>
            <a:ext cx="2289177" cy="608759"/>
          </a:xfrm>
        </p:spPr>
        <p:txBody>
          <a:bodyPr/>
          <a:lstStyle>
            <a:lvl1pPr marL="0" indent="0" algn="ctr">
              <a:buNone/>
              <a:defRPr sz="1100">
                <a:solidFill>
                  <a:schemeClr val="bg2"/>
                </a:solidFill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5" name="Rechteck 24"/>
          <p:cNvSpPr/>
          <p:nvPr userDrawn="1"/>
        </p:nvSpPr>
        <p:spPr>
          <a:xfrm>
            <a:off x="3397950" y="2619600"/>
            <a:ext cx="2289174" cy="3439373"/>
          </a:xfrm>
          <a:prstGeom prst="rect">
            <a:avLst/>
          </a:prstGeom>
          <a:solidFill>
            <a:srgbClr val="EBF0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AT" sz="1800" dirty="0"/>
          </a:p>
        </p:txBody>
      </p:sp>
      <p:sp>
        <p:nvSpPr>
          <p:cNvPr id="16" name="Textplatzhalter 5"/>
          <p:cNvSpPr>
            <a:spLocks noGrp="1"/>
          </p:cNvSpPr>
          <p:nvPr>
            <p:ph type="body" sz="quarter" idx="24"/>
          </p:nvPr>
        </p:nvSpPr>
        <p:spPr>
          <a:xfrm>
            <a:off x="3384676" y="2764800"/>
            <a:ext cx="2289175" cy="3294173"/>
          </a:xfrm>
        </p:spPr>
        <p:txBody>
          <a:bodyPr lIns="108000" rIns="108000"/>
          <a:lstStyle>
            <a:lvl1pPr marL="0" indent="0">
              <a:buNone/>
              <a:defRPr sz="110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0" name="Rechteck 19"/>
          <p:cNvSpPr/>
          <p:nvPr userDrawn="1"/>
        </p:nvSpPr>
        <p:spPr>
          <a:xfrm>
            <a:off x="6227642" y="2077200"/>
            <a:ext cx="2289177" cy="542400"/>
          </a:xfrm>
          <a:prstGeom prst="rect">
            <a:avLst/>
          </a:prstGeom>
          <a:solidFill>
            <a:srgbClr val="E632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AT" sz="1800" dirty="0"/>
          </a:p>
        </p:txBody>
      </p:sp>
      <p:sp>
        <p:nvSpPr>
          <p:cNvPr id="22" name="Textplatzhalter 5"/>
          <p:cNvSpPr>
            <a:spLocks noGrp="1"/>
          </p:cNvSpPr>
          <p:nvPr>
            <p:ph type="body" sz="quarter" idx="27"/>
          </p:nvPr>
        </p:nvSpPr>
        <p:spPr>
          <a:xfrm>
            <a:off x="6227644" y="2077200"/>
            <a:ext cx="2289175" cy="608759"/>
          </a:xfrm>
        </p:spPr>
        <p:txBody>
          <a:bodyPr/>
          <a:lstStyle>
            <a:lvl1pPr marL="0" indent="0" algn="ctr">
              <a:buNone/>
              <a:defRPr sz="1100">
                <a:solidFill>
                  <a:schemeClr val="bg2"/>
                </a:solidFill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6" name="Rechteck 25"/>
          <p:cNvSpPr/>
          <p:nvPr userDrawn="1"/>
        </p:nvSpPr>
        <p:spPr>
          <a:xfrm>
            <a:off x="6224613" y="2619601"/>
            <a:ext cx="2289174" cy="3439370"/>
          </a:xfrm>
          <a:prstGeom prst="rect">
            <a:avLst/>
          </a:prstGeom>
          <a:solidFill>
            <a:srgbClr val="EBF0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de-AT" sz="1800" dirty="0"/>
          </a:p>
        </p:txBody>
      </p:sp>
      <p:sp>
        <p:nvSpPr>
          <p:cNvPr id="21" name="Textplatzhalter 5"/>
          <p:cNvSpPr>
            <a:spLocks noGrp="1"/>
          </p:cNvSpPr>
          <p:nvPr>
            <p:ph type="body" sz="quarter" idx="26"/>
          </p:nvPr>
        </p:nvSpPr>
        <p:spPr>
          <a:xfrm>
            <a:off x="6227645" y="2764800"/>
            <a:ext cx="2289175" cy="3294173"/>
          </a:xfrm>
        </p:spPr>
        <p:txBody>
          <a:bodyPr lIns="108000" rIns="108000"/>
          <a:lstStyle>
            <a:lvl1pPr marL="0" indent="0">
              <a:buNone/>
              <a:defRPr sz="110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Präsentationstitel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7704003" y="6387003"/>
            <a:ext cx="814522" cy="266700"/>
          </a:xfrm>
        </p:spPr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17782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extfolie mit 1-zeiligem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11" name="Bildplatzhalter 9"/>
          <p:cNvSpPr>
            <a:spLocks noGrp="1"/>
          </p:cNvSpPr>
          <p:nvPr>
            <p:ph type="pic" sz="quarter" idx="17"/>
          </p:nvPr>
        </p:nvSpPr>
        <p:spPr>
          <a:xfrm>
            <a:off x="540001" y="2055715"/>
            <a:ext cx="882000" cy="1176000"/>
          </a:xfrm>
        </p:spPr>
        <p:txBody>
          <a:bodyPr/>
          <a:lstStyle/>
          <a:p>
            <a:r>
              <a:rPr lang="de-DE" dirty="0" smtClean="0"/>
              <a:t>Bild durch Klicken auf Symbol hinzufügen</a:t>
            </a:r>
            <a:endParaRPr lang="de-AT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</p:nvPr>
        </p:nvSpPr>
        <p:spPr>
          <a:xfrm>
            <a:off x="1647826" y="2056965"/>
            <a:ext cx="3413125" cy="1174751"/>
          </a:xfr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90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2" name="Bildplatzhalter 9"/>
          <p:cNvSpPr>
            <a:spLocks noGrp="1"/>
          </p:cNvSpPr>
          <p:nvPr>
            <p:ph type="pic" sz="quarter" idx="18"/>
          </p:nvPr>
        </p:nvSpPr>
        <p:spPr>
          <a:xfrm>
            <a:off x="540001" y="3439173"/>
            <a:ext cx="882000" cy="1176000"/>
          </a:xfrm>
        </p:spPr>
        <p:txBody>
          <a:bodyPr/>
          <a:lstStyle/>
          <a:p>
            <a:r>
              <a:rPr lang="de-DE" dirty="0" smtClean="0"/>
              <a:t>Bild durch Klicken auf Symbol hinzufügen</a:t>
            </a:r>
            <a:endParaRPr lang="de-AT" dirty="0"/>
          </a:p>
        </p:txBody>
      </p:sp>
      <p:sp>
        <p:nvSpPr>
          <p:cNvPr id="21" name="Textplatzhalter 5"/>
          <p:cNvSpPr>
            <a:spLocks noGrp="1"/>
          </p:cNvSpPr>
          <p:nvPr>
            <p:ph type="body" sz="quarter" idx="14"/>
          </p:nvPr>
        </p:nvSpPr>
        <p:spPr>
          <a:xfrm>
            <a:off x="1647826" y="3440423"/>
            <a:ext cx="3413125" cy="1174751"/>
          </a:xfr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90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3" name="Bildplatzhalter 9"/>
          <p:cNvSpPr>
            <a:spLocks noGrp="1"/>
          </p:cNvSpPr>
          <p:nvPr>
            <p:ph type="pic" sz="quarter" idx="19"/>
          </p:nvPr>
        </p:nvSpPr>
        <p:spPr>
          <a:xfrm>
            <a:off x="540000" y="4827416"/>
            <a:ext cx="882000" cy="1176000"/>
          </a:xfrm>
        </p:spPr>
        <p:txBody>
          <a:bodyPr/>
          <a:lstStyle/>
          <a:p>
            <a:r>
              <a:rPr lang="de-DE" dirty="0" smtClean="0"/>
              <a:t>Bild durch Klicken auf Symbol hinzufügen</a:t>
            </a:r>
            <a:endParaRPr lang="de-AT" dirty="0"/>
          </a:p>
        </p:txBody>
      </p:sp>
      <p:sp>
        <p:nvSpPr>
          <p:cNvPr id="22" name="Textplatzhalter 5"/>
          <p:cNvSpPr>
            <a:spLocks noGrp="1"/>
          </p:cNvSpPr>
          <p:nvPr>
            <p:ph type="body" sz="quarter" idx="15"/>
          </p:nvPr>
        </p:nvSpPr>
        <p:spPr>
          <a:xfrm>
            <a:off x="1647826" y="4823882"/>
            <a:ext cx="3413125" cy="1174751"/>
          </a:xfrm>
        </p:spPr>
        <p:txBody>
          <a:bodyPr anchor="ctr"/>
          <a:lstStyle>
            <a:lvl1pPr marL="0" indent="0">
              <a:lnSpc>
                <a:spcPct val="100000"/>
              </a:lnSpc>
              <a:buNone/>
              <a:defRPr sz="90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Präsentationstitel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7704003" y="6387003"/>
            <a:ext cx="814522" cy="266700"/>
          </a:xfrm>
        </p:spPr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373733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nhalt-beliebig mit 1-zeiligem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9" name="Inhaltsplatzhalter 8"/>
          <p:cNvSpPr>
            <a:spLocks noGrp="1"/>
          </p:cNvSpPr>
          <p:nvPr>
            <p:ph sz="quarter" idx="13"/>
          </p:nvPr>
        </p:nvSpPr>
        <p:spPr>
          <a:xfrm>
            <a:off x="539751" y="2077200"/>
            <a:ext cx="5990589" cy="4068000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>
          <a:xfrm>
            <a:off x="6789420" y="2077200"/>
            <a:ext cx="1729105" cy="4068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Präsentationstitel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022158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extfolie mit 1-zeiligem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el 1"/>
          <p:cNvSpPr>
            <a:spLocks noGrp="1"/>
          </p:cNvSpPr>
          <p:nvPr>
            <p:ph type="title"/>
          </p:nvPr>
        </p:nvSpPr>
        <p:spPr>
          <a:xfrm>
            <a:off x="540002" y="1317600"/>
            <a:ext cx="7978525" cy="5508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7" name="Richtungspfeil 6"/>
          <p:cNvSpPr/>
          <p:nvPr userDrawn="1"/>
        </p:nvSpPr>
        <p:spPr>
          <a:xfrm>
            <a:off x="540000" y="2052000"/>
            <a:ext cx="2485036" cy="542793"/>
          </a:xfrm>
          <a:prstGeom prst="homePlate">
            <a:avLst/>
          </a:prstGeom>
          <a:solidFill>
            <a:srgbClr val="E632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15" name="Textplatzhalter 5"/>
          <p:cNvSpPr>
            <a:spLocks noGrp="1"/>
          </p:cNvSpPr>
          <p:nvPr>
            <p:ph type="body" sz="quarter" idx="23"/>
          </p:nvPr>
        </p:nvSpPr>
        <p:spPr>
          <a:xfrm>
            <a:off x="540000" y="2077200"/>
            <a:ext cx="2289175" cy="608759"/>
          </a:xfrm>
        </p:spPr>
        <p:txBody>
          <a:bodyPr/>
          <a:lstStyle>
            <a:lvl1pPr marL="0" indent="0" algn="ctr">
              <a:buNone/>
              <a:defRPr sz="1100">
                <a:solidFill>
                  <a:schemeClr val="bg2"/>
                </a:solidFill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2" name="Textplatzhalter 5"/>
          <p:cNvSpPr>
            <a:spLocks noGrp="1"/>
          </p:cNvSpPr>
          <p:nvPr>
            <p:ph type="body" sz="quarter" idx="22"/>
          </p:nvPr>
        </p:nvSpPr>
        <p:spPr>
          <a:xfrm>
            <a:off x="540001" y="2764800"/>
            <a:ext cx="2289175" cy="3294173"/>
          </a:xfrm>
        </p:spPr>
        <p:txBody>
          <a:bodyPr/>
          <a:lstStyle>
            <a:lvl1pPr marL="0" indent="0">
              <a:buNone/>
              <a:defRPr sz="110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3" name="Richtungspfeil 12"/>
          <p:cNvSpPr/>
          <p:nvPr userDrawn="1"/>
        </p:nvSpPr>
        <p:spPr>
          <a:xfrm>
            <a:off x="3384675" y="2052000"/>
            <a:ext cx="2485036" cy="542793"/>
          </a:xfrm>
          <a:prstGeom prst="homePlate">
            <a:avLst/>
          </a:prstGeom>
          <a:solidFill>
            <a:srgbClr val="E632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17" name="Textplatzhalter 5"/>
          <p:cNvSpPr>
            <a:spLocks noGrp="1"/>
          </p:cNvSpPr>
          <p:nvPr>
            <p:ph type="body" sz="quarter" idx="25"/>
          </p:nvPr>
        </p:nvSpPr>
        <p:spPr>
          <a:xfrm>
            <a:off x="3384675" y="2077200"/>
            <a:ext cx="2289175" cy="608759"/>
          </a:xfrm>
        </p:spPr>
        <p:txBody>
          <a:bodyPr/>
          <a:lstStyle>
            <a:lvl1pPr marL="0" indent="0" algn="ctr">
              <a:buNone/>
              <a:defRPr sz="1100">
                <a:solidFill>
                  <a:schemeClr val="bg2"/>
                </a:solidFill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6" name="Textplatzhalter 5"/>
          <p:cNvSpPr>
            <a:spLocks noGrp="1"/>
          </p:cNvSpPr>
          <p:nvPr>
            <p:ph type="body" sz="quarter" idx="24"/>
          </p:nvPr>
        </p:nvSpPr>
        <p:spPr>
          <a:xfrm>
            <a:off x="3384676" y="2764800"/>
            <a:ext cx="2289175" cy="3294173"/>
          </a:xfrm>
        </p:spPr>
        <p:txBody>
          <a:bodyPr/>
          <a:lstStyle>
            <a:lvl1pPr marL="0" indent="0">
              <a:buNone/>
              <a:defRPr sz="110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14" name="Richtungspfeil 13"/>
          <p:cNvSpPr/>
          <p:nvPr userDrawn="1"/>
        </p:nvSpPr>
        <p:spPr>
          <a:xfrm>
            <a:off x="6227644" y="2052000"/>
            <a:ext cx="2485036" cy="542793"/>
          </a:xfrm>
          <a:prstGeom prst="homePlate">
            <a:avLst/>
          </a:prstGeom>
          <a:solidFill>
            <a:srgbClr val="E632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2" name="Textplatzhalter 5"/>
          <p:cNvSpPr>
            <a:spLocks noGrp="1"/>
          </p:cNvSpPr>
          <p:nvPr>
            <p:ph type="body" sz="quarter" idx="27"/>
          </p:nvPr>
        </p:nvSpPr>
        <p:spPr>
          <a:xfrm>
            <a:off x="6227644" y="2077200"/>
            <a:ext cx="2289175" cy="608759"/>
          </a:xfrm>
        </p:spPr>
        <p:txBody>
          <a:bodyPr/>
          <a:lstStyle>
            <a:lvl1pPr marL="0" indent="0" algn="ctr">
              <a:buNone/>
              <a:defRPr sz="1100">
                <a:solidFill>
                  <a:schemeClr val="bg2"/>
                </a:solidFill>
              </a:defRPr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21" name="Textplatzhalter 5"/>
          <p:cNvSpPr>
            <a:spLocks noGrp="1"/>
          </p:cNvSpPr>
          <p:nvPr>
            <p:ph type="body" sz="quarter" idx="26"/>
          </p:nvPr>
        </p:nvSpPr>
        <p:spPr>
          <a:xfrm>
            <a:off x="6227645" y="2764800"/>
            <a:ext cx="2289175" cy="3294173"/>
          </a:xfrm>
        </p:spPr>
        <p:txBody>
          <a:bodyPr/>
          <a:lstStyle>
            <a:lvl1pPr marL="0" indent="0">
              <a:buNone/>
              <a:defRPr sz="1100"/>
            </a:lvl1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Präsentationstitel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7704003" y="6387003"/>
            <a:ext cx="814522" cy="266700"/>
          </a:xfrm>
        </p:spPr>
        <p:txBody>
          <a:bodyPr/>
          <a:lstStyle/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25105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40000" y="1317600"/>
            <a:ext cx="7978525" cy="829455"/>
          </a:xfrm>
          <a:prstGeom prst="rect">
            <a:avLst/>
          </a:prstGeom>
        </p:spPr>
        <p:txBody>
          <a:bodyPr vert="horz" wrap="none" lIns="0" tIns="0" rIns="0" bIns="0" rtlCol="0" anchor="t" anchorCtr="0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0000" y="2077200"/>
            <a:ext cx="7978525" cy="4068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 smtClean="0"/>
              <a:t>Textmasterformat bearbeiten </a:t>
            </a:r>
            <a:br>
              <a:rPr lang="de-DE" dirty="0" smtClean="0"/>
            </a:br>
            <a:r>
              <a:rPr lang="de-DE" dirty="0" smtClean="0"/>
              <a:t>Erste Ebene </a:t>
            </a:r>
          </a:p>
          <a:p>
            <a:pPr lvl="1"/>
            <a:r>
              <a:rPr lang="de-DE" dirty="0" smtClean="0"/>
              <a:t>Zweite Ebene – wie Ebene zuvor</a:t>
            </a:r>
          </a:p>
          <a:p>
            <a:pPr lvl="2"/>
            <a:r>
              <a:rPr lang="de-DE" dirty="0" smtClean="0"/>
              <a:t>Dritte Ebene – wie Ebene zuvor</a:t>
            </a:r>
          </a:p>
        </p:txBody>
      </p:sp>
      <p:sp>
        <p:nvSpPr>
          <p:cNvPr id="9" name="Fußzeilenplatzhalter 12"/>
          <p:cNvSpPr>
            <a:spLocks noGrp="1"/>
          </p:cNvSpPr>
          <p:nvPr>
            <p:ph type="ftr" sz="quarter" idx="3"/>
          </p:nvPr>
        </p:nvSpPr>
        <p:spPr>
          <a:xfrm>
            <a:off x="540000" y="6387002"/>
            <a:ext cx="6875916" cy="2667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de-AT" dirty="0" smtClean="0"/>
              <a:t>Präsentationstitel</a:t>
            </a:r>
            <a:endParaRPr lang="de-AT" dirty="0"/>
          </a:p>
        </p:txBody>
      </p:sp>
      <p:sp>
        <p:nvSpPr>
          <p:cNvPr id="20" name="Foliennummernplatzhalter 13"/>
          <p:cNvSpPr>
            <a:spLocks noGrp="1"/>
          </p:cNvSpPr>
          <p:nvPr>
            <p:ph type="sldNum" sz="quarter" idx="4"/>
          </p:nvPr>
        </p:nvSpPr>
        <p:spPr>
          <a:xfrm>
            <a:off x="7558201" y="6387002"/>
            <a:ext cx="960324" cy="2667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40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fld id="{1206269C-C24E-4E80-9A4B-E7E19BB59A67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10" name="Textfeld 9"/>
          <p:cNvSpPr txBox="1"/>
          <p:nvPr/>
        </p:nvSpPr>
        <p:spPr>
          <a:xfrm>
            <a:off x="6651752" y="230400"/>
            <a:ext cx="2200274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de-AT" sz="1200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bmbwf.gv.at</a:t>
            </a:r>
            <a:endParaRPr lang="de-AT" sz="1200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1" name="Grafik 10" descr="Federal Ministry Republic of Austria, Education, Science and Research"/>
          <p:cNvPicPr>
            <a:picLocks noChangeAspect="1"/>
          </p:cNvPicPr>
          <p:nvPr userDrawn="1"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54"/>
          <a:stretch/>
        </p:blipFill>
        <p:spPr bwMode="auto">
          <a:xfrm>
            <a:off x="316800" y="208800"/>
            <a:ext cx="2034000" cy="6084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63382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15" r:id="rId2"/>
    <p:sldLayoutId id="2147483714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16" r:id="rId12"/>
    <p:sldLayoutId id="2147483717" r:id="rId13"/>
    <p:sldLayoutId id="2147483721" r:id="rId14"/>
    <p:sldLayoutId id="2147483722" r:id="rId15"/>
    <p:sldLayoutId id="2147483718" r:id="rId16"/>
    <p:sldLayoutId id="2147483720" r:id="rId17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ts val="3000"/>
        </a:lnSpc>
        <a:spcBef>
          <a:spcPct val="0"/>
        </a:spcBef>
        <a:buNone/>
        <a:defRPr sz="2400" b="1" kern="1200">
          <a:solidFill>
            <a:schemeClr val="accent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52000" marR="0" indent="-252000" algn="l" defTabSz="914400" rtl="0" eaLnBrk="1" fontAlgn="auto" latinLnBrk="0" hangingPunct="1">
        <a:lnSpc>
          <a:spcPts val="2400"/>
        </a:lnSpc>
        <a:spcBef>
          <a:spcPts val="0"/>
        </a:spcBef>
        <a:spcAft>
          <a:spcPts val="1425"/>
        </a:spcAft>
        <a:buClr>
          <a:schemeClr val="tx2"/>
        </a:buClr>
        <a:buSzTx/>
        <a:buFont typeface="Arial" panose="020B0604020202020204" pitchFamily="34" charset="0"/>
        <a:buChar char="•"/>
        <a:tabLst/>
        <a:defRPr sz="1800" kern="1200">
          <a:solidFill>
            <a:schemeClr val="bg1">
              <a:lumMod val="1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504000" marR="0" indent="-252000" algn="l" defTabSz="914400" rtl="0" eaLnBrk="1" fontAlgn="auto" latinLnBrk="0" hangingPunct="1">
        <a:lnSpc>
          <a:spcPts val="2400"/>
        </a:lnSpc>
        <a:spcBef>
          <a:spcPts val="0"/>
        </a:spcBef>
        <a:spcAft>
          <a:spcPts val="1425"/>
        </a:spcAft>
        <a:buClrTx/>
        <a:buSzTx/>
        <a:buFont typeface="Corbel" panose="020B0503020204020204" pitchFamily="34" charset="0"/>
        <a:buChar char="−"/>
        <a:tabLst/>
        <a:defRPr sz="1800" kern="1200">
          <a:solidFill>
            <a:schemeClr val="bg1">
              <a:lumMod val="1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756000" indent="-252000" algn="l" defTabSz="914400" rtl="0" eaLnBrk="1" latinLnBrk="0" hangingPunct="1">
        <a:lnSpc>
          <a:spcPts val="2400"/>
        </a:lnSpc>
        <a:spcBef>
          <a:spcPts val="0"/>
        </a:spcBef>
        <a:spcAft>
          <a:spcPts val="1425"/>
        </a:spcAft>
        <a:buClr>
          <a:schemeClr val="tx2"/>
        </a:buClr>
        <a:buFont typeface="Arial" pitchFamily="34" charset="0"/>
        <a:buChar char="•"/>
        <a:defRPr sz="1800" kern="1200">
          <a:solidFill>
            <a:schemeClr val="bg1">
              <a:lumMod val="10000"/>
            </a:schemeClr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2"/>
        </a:buClr>
        <a:buFont typeface="Arial" pitchFamily="34" charset="0"/>
        <a:buChar char="–"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400"/>
        </a:spcBef>
        <a:buClr>
          <a:schemeClr val="tx2"/>
        </a:buClr>
        <a:buFont typeface="Arial" pitchFamily="34" charset="0"/>
        <a:buChar char="»"/>
        <a:defRPr sz="1800" kern="1200">
          <a:solidFill>
            <a:schemeClr val="bg1">
              <a:lumMod val="1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9999" y="1270800"/>
            <a:ext cx="7978526" cy="1712624"/>
          </a:xfrm>
        </p:spPr>
        <p:txBody>
          <a:bodyPr/>
          <a:lstStyle/>
          <a:p>
            <a:pPr>
              <a:lnSpc>
                <a:spcPts val="3000"/>
              </a:lnSpc>
            </a:pPr>
            <a:r>
              <a:rPr lang="en-GB" sz="2000" dirty="0">
                <a:solidFill>
                  <a:schemeClr val="accent1"/>
                </a:solidFill>
              </a:rPr>
              <a:t>European Approach for Quality Assurance of Joint Programmes in Austria</a:t>
            </a:r>
            <a:endParaRPr lang="de-AT" sz="2000" dirty="0">
              <a:solidFill>
                <a:schemeClr val="accent1"/>
              </a:solidFill>
            </a:endParaRP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Andreas Neuhold, </a:t>
            </a:r>
            <a:r>
              <a:rPr lang="de-DE" dirty="0" smtClean="0"/>
              <a:t>28/10/2024</a:t>
            </a:r>
          </a:p>
          <a:p>
            <a:r>
              <a:rPr lang="de-DE" sz="1100" dirty="0" smtClean="0"/>
              <a:t>andreas.neuhold@bmbwf.gv.at</a:t>
            </a:r>
            <a:endParaRPr lang="de-DE" sz="1100" dirty="0"/>
          </a:p>
        </p:txBody>
      </p:sp>
    </p:spTree>
    <p:extLst>
      <p:ext uri="{BB962C8B-B14F-4D97-AF65-F5344CB8AC3E}">
        <p14:creationId xmlns:p14="http://schemas.microsoft.com/office/powerpoint/2010/main" val="274245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z="2000" dirty="0" smtClean="0"/>
              <a:t>Legal situation</a:t>
            </a:r>
            <a:endParaRPr lang="de-DE" sz="20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539750" y="1953491"/>
            <a:ext cx="7978775" cy="4191709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dirty="0"/>
              <a:t>In 2021, there was an amendment to the law </a:t>
            </a:r>
            <a:r>
              <a:rPr lang="en-US" dirty="0" smtClean="0"/>
              <a:t>with </a:t>
            </a:r>
            <a:r>
              <a:rPr lang="en-US" dirty="0"/>
              <a:t>regard to the European approach </a:t>
            </a:r>
            <a:r>
              <a:rPr lang="en-US" dirty="0" smtClean="0"/>
              <a:t>for </a:t>
            </a:r>
            <a:r>
              <a:rPr lang="en-US" dirty="0"/>
              <a:t>quality assurance </a:t>
            </a:r>
            <a:r>
              <a:rPr lang="en-US" dirty="0" smtClean="0"/>
              <a:t>of joint programmes (Act </a:t>
            </a:r>
            <a:r>
              <a:rPr lang="en-US" dirty="0"/>
              <a:t>on Quality Assurance in Higher Education – HS-QSG)</a:t>
            </a:r>
            <a:endParaRPr lang="en-US" dirty="0" smtClean="0"/>
          </a:p>
          <a:p>
            <a:pPr lvl="2">
              <a:spcAft>
                <a:spcPts val="1200"/>
              </a:spcAft>
              <a:buFont typeface="Symbol" panose="05050102010706020507" pitchFamily="18" charset="2"/>
              <a:buChar char=""/>
            </a:pPr>
            <a:r>
              <a:rPr lang="en-GB" sz="1400" dirty="0" smtClean="0"/>
              <a:t>For </a:t>
            </a:r>
            <a:r>
              <a:rPr lang="en-GB" sz="1400" dirty="0"/>
              <a:t>the accreditation of joint programmes at </a:t>
            </a:r>
            <a:r>
              <a:rPr lang="en-GB" sz="1400" b="1" dirty="0"/>
              <a:t>universities of applied sciences</a:t>
            </a:r>
            <a:r>
              <a:rPr lang="en-GB" sz="1400" dirty="0"/>
              <a:t> </a:t>
            </a:r>
            <a:r>
              <a:rPr lang="en-GB" sz="1400" dirty="0" smtClean="0"/>
              <a:t>(UAS) and </a:t>
            </a:r>
            <a:r>
              <a:rPr lang="en-GB" sz="1400" b="1" dirty="0"/>
              <a:t>private higher education institutions </a:t>
            </a:r>
            <a:r>
              <a:rPr lang="en-GB" sz="1400" dirty="0"/>
              <a:t>(private universities are subsumed under this heading), the national agency AQ Austria can set up a procedure according to the European Approach for QA of </a:t>
            </a:r>
            <a:r>
              <a:rPr lang="en-GB" sz="1400" dirty="0" smtClean="0"/>
              <a:t>JP in </a:t>
            </a:r>
            <a:r>
              <a:rPr lang="en-GB" sz="1400" dirty="0"/>
              <a:t>difference to “normal” </a:t>
            </a:r>
            <a:r>
              <a:rPr lang="en-GB" sz="1400" dirty="0" smtClean="0"/>
              <a:t>national programme </a:t>
            </a:r>
            <a:r>
              <a:rPr lang="en-GB" sz="1400" dirty="0"/>
              <a:t>accreditations. </a:t>
            </a:r>
            <a:endParaRPr lang="en-GB" sz="1400" dirty="0" smtClean="0"/>
          </a:p>
          <a:p>
            <a:pPr lvl="2">
              <a:spcAft>
                <a:spcPts val="1200"/>
              </a:spcAft>
              <a:buFont typeface="Symbol" panose="05050102010706020507" pitchFamily="18" charset="2"/>
              <a:buChar char=""/>
            </a:pPr>
            <a:r>
              <a:rPr lang="en-GB" sz="1400" dirty="0" smtClean="0"/>
              <a:t>Therefore</a:t>
            </a:r>
            <a:r>
              <a:rPr lang="en-GB" sz="1400" dirty="0"/>
              <a:t>, the application of the European Approach </a:t>
            </a:r>
            <a:r>
              <a:rPr lang="en-GB" sz="1400" dirty="0" smtClean="0"/>
              <a:t>is </a:t>
            </a:r>
            <a:r>
              <a:rPr lang="en-GB" sz="1400" dirty="0"/>
              <a:t>possible for these two higher education sectors</a:t>
            </a:r>
            <a:r>
              <a:rPr lang="en-GB" sz="1400" dirty="0" smtClean="0"/>
              <a:t>.</a:t>
            </a:r>
          </a:p>
          <a:p>
            <a:pPr lvl="2">
              <a:buFont typeface="Symbol" panose="05050102010706020507" pitchFamily="18" charset="2"/>
              <a:buChar char=""/>
            </a:pPr>
            <a:r>
              <a:rPr lang="en-US" sz="1400" dirty="0"/>
              <a:t>In the case of </a:t>
            </a:r>
            <a:r>
              <a:rPr lang="en-US" sz="1400" b="1" dirty="0"/>
              <a:t>public universities</a:t>
            </a:r>
            <a:r>
              <a:rPr lang="en-US" sz="1400" dirty="0"/>
              <a:t>, there was no need for a change, as </a:t>
            </a:r>
            <a:r>
              <a:rPr lang="en-US" sz="1400" dirty="0" smtClean="0"/>
              <a:t>programme </a:t>
            </a:r>
            <a:r>
              <a:rPr lang="en-US" sz="1400" dirty="0"/>
              <a:t>accreditation is not mandatory for them.</a:t>
            </a:r>
            <a:endParaRPr lang="de-AT" sz="1400" dirty="0"/>
          </a:p>
          <a:p>
            <a:pPr lvl="2">
              <a:buFont typeface="Symbol" panose="05050102010706020507" pitchFamily="18" charset="2"/>
              <a:buChar char=""/>
            </a:pP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2</a:t>
            </a:fld>
            <a:endParaRPr lang="de-AT" dirty="0"/>
          </a:p>
        </p:txBody>
      </p:sp>
      <p:sp>
        <p:nvSpPr>
          <p:cNvPr id="5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40000" y="6387002"/>
            <a:ext cx="6875916" cy="266700"/>
          </a:xfrm>
        </p:spPr>
        <p:txBody>
          <a:bodyPr/>
          <a:lstStyle/>
          <a:p>
            <a:r>
              <a:rPr lang="de-AT" sz="1100" dirty="0" smtClean="0"/>
              <a:t>EQAR Members Dialogue 2024</a:t>
            </a:r>
            <a:endParaRPr lang="de-AT" sz="1100" dirty="0"/>
          </a:p>
        </p:txBody>
      </p:sp>
    </p:spTree>
    <p:extLst>
      <p:ext uri="{BB962C8B-B14F-4D97-AF65-F5344CB8AC3E}">
        <p14:creationId xmlns:p14="http://schemas.microsoft.com/office/powerpoint/2010/main" val="352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/>
              <a:t>Mandatory </a:t>
            </a:r>
            <a:r>
              <a:rPr lang="en-GB" sz="2000" dirty="0" smtClean="0"/>
              <a:t>programme accreditation</a:t>
            </a:r>
            <a:endParaRPr lang="en-GB" sz="20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539750" y="2310938"/>
            <a:ext cx="7978775" cy="3665914"/>
          </a:xfrm>
        </p:spPr>
        <p:txBody>
          <a:bodyPr/>
          <a:lstStyle/>
          <a:p>
            <a:r>
              <a:rPr lang="en-GB" dirty="0" smtClean="0"/>
              <a:t>If </a:t>
            </a:r>
            <a:r>
              <a:rPr lang="en-GB" dirty="0"/>
              <a:t>universities of applied sciences or private higher education institutions wish to offer a </a:t>
            </a:r>
            <a:r>
              <a:rPr lang="en-GB" dirty="0" smtClean="0"/>
              <a:t>joint programme </a:t>
            </a:r>
            <a:r>
              <a:rPr lang="en-GB" dirty="0"/>
              <a:t>with one or more </a:t>
            </a:r>
            <a:r>
              <a:rPr lang="en-GB" dirty="0" smtClean="0"/>
              <a:t>recognised </a:t>
            </a:r>
            <a:r>
              <a:rPr lang="en-GB" dirty="0"/>
              <a:t>foreign </a:t>
            </a:r>
            <a:r>
              <a:rPr lang="en-GB" dirty="0" smtClean="0"/>
              <a:t>higher education institutions (HEI), </a:t>
            </a:r>
            <a:r>
              <a:rPr lang="en-GB" dirty="0"/>
              <a:t>the </a:t>
            </a:r>
            <a:r>
              <a:rPr lang="en-GB" dirty="0" smtClean="0"/>
              <a:t>national quality assurance agency (AQ </a:t>
            </a:r>
            <a:r>
              <a:rPr lang="en-GB" dirty="0"/>
              <a:t>Austria) may establish a procedure for programme accreditation </a:t>
            </a:r>
            <a:r>
              <a:rPr lang="en-GB" b="1" dirty="0"/>
              <a:t>in accordance with the </a:t>
            </a:r>
            <a:r>
              <a:rPr lang="en-GB" b="1" dirty="0" smtClean="0"/>
              <a:t>European Approach</a:t>
            </a:r>
            <a:r>
              <a:rPr lang="en-GB" dirty="0" smtClean="0"/>
              <a:t> </a:t>
            </a:r>
            <a:r>
              <a:rPr lang="en-GB" dirty="0"/>
              <a:t>- which deviates from the usual </a:t>
            </a:r>
            <a:r>
              <a:rPr lang="en-GB" dirty="0" smtClean="0"/>
              <a:t>national procedure.</a:t>
            </a:r>
          </a:p>
          <a:p>
            <a:pPr lvl="2">
              <a:spcAft>
                <a:spcPts val="1200"/>
              </a:spcAft>
              <a:buFont typeface="Symbol" panose="05050102010706020507" pitchFamily="18" charset="2"/>
              <a:buChar char=""/>
            </a:pPr>
            <a:r>
              <a:rPr lang="en-US" sz="1400" dirty="0" smtClean="0">
                <a:solidFill>
                  <a:srgbClr val="353536"/>
                </a:solidFill>
                <a:latin typeface="+mn-lt"/>
              </a:rPr>
              <a:t>The</a:t>
            </a:r>
            <a:r>
              <a:rPr lang="en-US" sz="1400" dirty="0">
                <a:solidFill>
                  <a:srgbClr val="353536"/>
                </a:solidFill>
                <a:latin typeface="+mn-lt"/>
              </a:rPr>
              <a:t> results of quality assurance procedures carried out in accordance with the European Approach </a:t>
            </a:r>
            <a:r>
              <a:rPr lang="en-US" sz="1400" dirty="0" smtClean="0">
                <a:latin typeface="+mn-lt"/>
              </a:rPr>
              <a:t>are </a:t>
            </a:r>
            <a:r>
              <a:rPr lang="en-US" sz="1400" dirty="0">
                <a:latin typeface="+mn-lt"/>
              </a:rPr>
              <a:t>to be </a:t>
            </a:r>
            <a:r>
              <a:rPr lang="en-US" sz="1400" dirty="0" smtClean="0">
                <a:latin typeface="+mn-lt"/>
              </a:rPr>
              <a:t>recognised </a:t>
            </a:r>
            <a:r>
              <a:rPr lang="en-US" sz="1400" dirty="0">
                <a:latin typeface="+mn-lt"/>
              </a:rPr>
              <a:t>in this context if they </a:t>
            </a:r>
            <a:r>
              <a:rPr lang="en-US" sz="1400" dirty="0" smtClean="0">
                <a:latin typeface="+mn-lt"/>
              </a:rPr>
              <a:t>have been </a:t>
            </a:r>
            <a:r>
              <a:rPr lang="en-US" sz="1400" dirty="0">
                <a:latin typeface="+mn-lt"/>
              </a:rPr>
              <a:t>carried out by a quality assurance agency registered in </a:t>
            </a:r>
            <a:r>
              <a:rPr lang="en-US" sz="1400" dirty="0" smtClean="0">
                <a:latin typeface="+mn-lt"/>
              </a:rPr>
              <a:t>EQAR.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3</a:t>
            </a:fld>
            <a:endParaRPr lang="de-AT" dirty="0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40000" y="6387002"/>
            <a:ext cx="6875916" cy="266700"/>
          </a:xfrm>
        </p:spPr>
        <p:txBody>
          <a:bodyPr/>
          <a:lstStyle/>
          <a:p>
            <a:r>
              <a:rPr lang="de-AT" sz="1100" dirty="0" smtClean="0"/>
              <a:t>EQAR Members Dialogue 2024</a:t>
            </a:r>
            <a:endParaRPr lang="de-AT" sz="1100" dirty="0"/>
          </a:p>
        </p:txBody>
      </p:sp>
    </p:spTree>
    <p:extLst>
      <p:ext uri="{BB962C8B-B14F-4D97-AF65-F5344CB8AC3E}">
        <p14:creationId xmlns:p14="http://schemas.microsoft.com/office/powerpoint/2010/main" val="3065593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539750" y="1920241"/>
            <a:ext cx="7978775" cy="4224960"/>
          </a:xfrm>
        </p:spPr>
        <p:txBody>
          <a:bodyPr/>
          <a:lstStyle/>
          <a:p>
            <a:pPr marL="252000" lvl="1" indent="0">
              <a:lnSpc>
                <a:spcPts val="3000"/>
              </a:lnSpc>
              <a:spcBef>
                <a:spcPct val="0"/>
              </a:spcBef>
              <a:buNone/>
            </a:pPr>
            <a:r>
              <a:rPr lang="en-US" sz="2000" b="1" dirty="0">
                <a:solidFill>
                  <a:schemeClr val="accent1"/>
                </a:solidFill>
                <a:ea typeface="+mj-ea"/>
              </a:rPr>
              <a:t>De facto</a:t>
            </a:r>
          </a:p>
          <a:p>
            <a:pPr lvl="1">
              <a:buFont typeface="Symbol" panose="05050102010706020507" pitchFamily="18" charset="2"/>
              <a:buChar char=""/>
            </a:pPr>
            <a:r>
              <a:rPr lang="en-US" sz="1400" dirty="0" smtClean="0"/>
              <a:t>The </a:t>
            </a:r>
            <a:r>
              <a:rPr lang="en-US" sz="1400" dirty="0"/>
              <a:t>national agency has already accepted a corresponding quality assurance procedure for a joint programme involving an Austrian HEI, which was carried out by another European agency registered in EQAR. </a:t>
            </a:r>
            <a:endParaRPr lang="en-US" sz="1400" dirty="0" smtClean="0"/>
          </a:p>
          <a:p>
            <a:pPr lvl="1">
              <a:buFont typeface="Symbol" panose="05050102010706020507" pitchFamily="18" charset="2"/>
              <a:buChar char=""/>
            </a:pPr>
            <a:r>
              <a:rPr lang="en-US" sz="1400" dirty="0" smtClean="0"/>
              <a:t>Several </a:t>
            </a:r>
            <a:r>
              <a:rPr lang="en-US" sz="1400" dirty="0"/>
              <a:t>public universities and </a:t>
            </a:r>
            <a:r>
              <a:rPr lang="en-US" sz="1400" dirty="0" smtClean="0"/>
              <a:t>universities of applied sciences are </a:t>
            </a:r>
            <a:r>
              <a:rPr lang="en-US" sz="1400" dirty="0"/>
              <a:t>also cooperating with AQ Austria in the preparation of joint programme accreditation within the framework of the European </a:t>
            </a:r>
            <a:r>
              <a:rPr lang="en-US" sz="1400" dirty="0" smtClean="0"/>
              <a:t>Approach</a:t>
            </a:r>
            <a:r>
              <a:rPr lang="en-US" sz="1400" dirty="0"/>
              <a:t>. </a:t>
            </a:r>
            <a:endParaRPr lang="de-AT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z="1100" dirty="0" smtClean="0"/>
              <a:t>EQAR Members Dialogue 2024</a:t>
            </a:r>
            <a:endParaRPr lang="de-AT" sz="11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4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98506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 smtClean="0"/>
              <a:t>European Universities – Joint programmes</a:t>
            </a:r>
            <a:endParaRPr lang="en-GB" sz="2000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17 </a:t>
            </a:r>
            <a:r>
              <a:rPr lang="en-US" dirty="0" smtClean="0"/>
              <a:t>HEI</a:t>
            </a:r>
            <a:r>
              <a:rPr lang="en-US" dirty="0"/>
              <a:t> from Austria are participating in one of these transnational </a:t>
            </a:r>
            <a:r>
              <a:rPr lang="en-US" dirty="0" smtClean="0"/>
              <a:t>alliances </a:t>
            </a:r>
            <a:r>
              <a:rPr lang="en-US" dirty="0"/>
              <a:t>- including universities of applied sciences and a private </a:t>
            </a:r>
            <a:r>
              <a:rPr lang="en-US" dirty="0" smtClean="0"/>
              <a:t>university.</a:t>
            </a:r>
          </a:p>
          <a:p>
            <a:pPr lvl="2">
              <a:spcAft>
                <a:spcPts val="1200"/>
              </a:spcAft>
              <a:buFont typeface="Symbol" panose="05050102010706020507" pitchFamily="18" charset="2"/>
              <a:buChar char=""/>
            </a:pPr>
            <a:r>
              <a:rPr lang="en-US" sz="1400" dirty="0">
                <a:solidFill>
                  <a:srgbClr val="353536"/>
                </a:solidFill>
                <a:latin typeface="+mn-lt"/>
              </a:rPr>
              <a:t>This means a sharp increase in joint </a:t>
            </a:r>
            <a:r>
              <a:rPr lang="en-US" sz="1400" dirty="0" smtClean="0">
                <a:solidFill>
                  <a:srgbClr val="353536"/>
                </a:solidFill>
                <a:latin typeface="+mn-lt"/>
              </a:rPr>
              <a:t>programme initiatives.</a:t>
            </a:r>
          </a:p>
          <a:p>
            <a:pPr marL="504000" lvl="2" indent="0">
              <a:spcAft>
                <a:spcPts val="0"/>
              </a:spcAft>
              <a:buNone/>
            </a:pPr>
            <a:endParaRPr lang="en-US" sz="1400" dirty="0" smtClean="0">
              <a:solidFill>
                <a:srgbClr val="353536"/>
              </a:solidFill>
              <a:latin typeface="+mn-lt"/>
            </a:endParaRPr>
          </a:p>
          <a:p>
            <a:pPr marL="252000" lvl="2"/>
            <a:r>
              <a:rPr lang="en-US" dirty="0" smtClean="0"/>
              <a:t>In </a:t>
            </a:r>
            <a:r>
              <a:rPr lang="en-US" dirty="0"/>
              <a:t>a recent event with the Austrian </a:t>
            </a:r>
            <a:r>
              <a:rPr lang="en-US" dirty="0" smtClean="0"/>
              <a:t>HEI participating </a:t>
            </a:r>
            <a:r>
              <a:rPr lang="en-US" dirty="0"/>
              <a:t>in the European Universities, hardly any obstacles were mentioned at national level with regard to quality assurance</a:t>
            </a:r>
            <a:r>
              <a:rPr lang="en-US" dirty="0" smtClean="0"/>
              <a:t>.</a:t>
            </a:r>
          </a:p>
          <a:p>
            <a:pPr lvl="2">
              <a:spcAft>
                <a:spcPts val="1200"/>
              </a:spcAft>
              <a:buFont typeface="Symbol" panose="05050102010706020507" pitchFamily="18" charset="2"/>
              <a:buChar char=""/>
            </a:pPr>
            <a:r>
              <a:rPr lang="en-US" sz="1400" dirty="0">
                <a:solidFill>
                  <a:srgbClr val="353536"/>
                </a:solidFill>
                <a:latin typeface="+mn-lt"/>
              </a:rPr>
              <a:t>External quality assurance according to the European </a:t>
            </a:r>
            <a:r>
              <a:rPr lang="en-US" sz="1400" dirty="0" smtClean="0">
                <a:solidFill>
                  <a:srgbClr val="353536"/>
                </a:solidFill>
                <a:latin typeface="+mn-lt"/>
              </a:rPr>
              <a:t>Approach </a:t>
            </a:r>
            <a:r>
              <a:rPr lang="en-US" sz="1400" dirty="0">
                <a:solidFill>
                  <a:srgbClr val="353536"/>
                </a:solidFill>
                <a:latin typeface="+mn-lt"/>
              </a:rPr>
              <a:t>is sometimes associated with fewer difficulties than national accreditation </a:t>
            </a:r>
            <a:r>
              <a:rPr lang="en-US" sz="1400" dirty="0" smtClean="0">
                <a:solidFill>
                  <a:srgbClr val="353536"/>
                </a:solidFill>
                <a:latin typeface="+mn-lt"/>
              </a:rPr>
              <a:t>procedures</a:t>
            </a:r>
            <a:r>
              <a:rPr lang="en-US" sz="1400" dirty="0">
                <a:solidFill>
                  <a:srgbClr val="353536"/>
                </a:solidFill>
                <a:latin typeface="+mn-lt"/>
              </a:rPr>
              <a:t> </a:t>
            </a:r>
            <a:r>
              <a:rPr lang="en-US" sz="1400" dirty="0" smtClean="0">
                <a:solidFill>
                  <a:srgbClr val="353536"/>
                </a:solidFill>
                <a:latin typeface="+mn-lt"/>
              </a:rPr>
              <a:t>(UAS).</a:t>
            </a:r>
            <a:endParaRPr lang="en-US" sz="1400" dirty="0">
              <a:solidFill>
                <a:srgbClr val="353536"/>
              </a:solidFill>
              <a:latin typeface="+mn-lt"/>
            </a:endParaRPr>
          </a:p>
          <a:p>
            <a:pPr marL="252000" lvl="2"/>
            <a:endParaRPr lang="en-US" dirty="0" smtClean="0"/>
          </a:p>
          <a:p>
            <a:pPr marL="252000" lvl="2"/>
            <a:endParaRPr lang="en-US" dirty="0"/>
          </a:p>
          <a:p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5</a:t>
            </a:fld>
            <a:endParaRPr lang="de-AT" dirty="0"/>
          </a:p>
        </p:txBody>
      </p:sp>
      <p:sp>
        <p:nvSpPr>
          <p:cNvPr id="7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40000" y="6387002"/>
            <a:ext cx="6875916" cy="266700"/>
          </a:xfrm>
        </p:spPr>
        <p:txBody>
          <a:bodyPr/>
          <a:lstStyle/>
          <a:p>
            <a:r>
              <a:rPr lang="de-AT" sz="1100" dirty="0" smtClean="0"/>
              <a:t>EQAR Members Dialogue 2024</a:t>
            </a:r>
            <a:endParaRPr lang="de-AT" sz="1100" dirty="0"/>
          </a:p>
        </p:txBody>
      </p:sp>
    </p:spTree>
    <p:extLst>
      <p:ext uri="{BB962C8B-B14F-4D97-AF65-F5344CB8AC3E}">
        <p14:creationId xmlns:p14="http://schemas.microsoft.com/office/powerpoint/2010/main" val="1504629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000" dirty="0"/>
              <a:t>Obstacles/Challenges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539750" y="1986742"/>
            <a:ext cx="7978775" cy="3948545"/>
          </a:xfrm>
        </p:spPr>
        <p:txBody>
          <a:bodyPr/>
          <a:lstStyle/>
          <a:p>
            <a:pPr lvl="0"/>
            <a:r>
              <a:rPr lang="en-US" dirty="0"/>
              <a:t>Other legal hurdles may be higher than those of external quality assurance</a:t>
            </a:r>
            <a:r>
              <a:rPr lang="en-US" dirty="0" smtClean="0"/>
              <a:t>.</a:t>
            </a:r>
          </a:p>
          <a:p>
            <a:pPr lvl="1">
              <a:buFont typeface="Symbol" panose="05050102010706020507" pitchFamily="18" charset="2"/>
              <a:buChar char=""/>
            </a:pPr>
            <a:r>
              <a:rPr lang="en-GB" sz="1400" dirty="0"/>
              <a:t>For example, the duration of the academic years, the grading scale, the academic degrees, the number of ECTS, the effort associated with an ECTS</a:t>
            </a:r>
            <a:r>
              <a:rPr lang="en-GB" sz="1400" dirty="0" smtClean="0"/>
              <a:t>.</a:t>
            </a:r>
          </a:p>
          <a:p>
            <a:pPr marL="252000" lvl="1" indent="0">
              <a:spcAft>
                <a:spcPts val="0"/>
              </a:spcAft>
              <a:buNone/>
            </a:pPr>
            <a:endParaRPr lang="de-AT" sz="1400" dirty="0"/>
          </a:p>
          <a:p>
            <a:pPr lvl="0"/>
            <a:r>
              <a:rPr lang="en-US" dirty="0"/>
              <a:t>Institutional regulations at </a:t>
            </a:r>
            <a:r>
              <a:rPr lang="en-US" dirty="0" smtClean="0"/>
              <a:t>HEI </a:t>
            </a:r>
            <a:r>
              <a:rPr lang="en-US" dirty="0"/>
              <a:t>can also be an </a:t>
            </a:r>
            <a:r>
              <a:rPr lang="en-US" dirty="0" smtClean="0"/>
              <a:t>obstacle</a:t>
            </a:r>
            <a:r>
              <a:rPr lang="en-US" dirty="0"/>
              <a:t>. </a:t>
            </a:r>
            <a:r>
              <a:rPr lang="en-US" dirty="0" smtClean="0"/>
              <a:t>In some cases, there are regulations at HEI in place that make joint projects more difficult.</a:t>
            </a:r>
            <a:endParaRPr lang="en-GB" dirty="0" smtClean="0"/>
          </a:p>
          <a:p>
            <a:pPr lvl="1">
              <a:buFont typeface="Symbol" panose="05050102010706020507" pitchFamily="18" charset="2"/>
              <a:buChar char=""/>
            </a:pPr>
            <a:r>
              <a:rPr lang="en-US" sz="1400" dirty="0"/>
              <a:t>In any case, communication between </a:t>
            </a:r>
            <a:r>
              <a:rPr lang="en-US" sz="1400" dirty="0" smtClean="0"/>
              <a:t>the Ministry </a:t>
            </a:r>
            <a:r>
              <a:rPr lang="en-US" sz="1400" dirty="0"/>
              <a:t>and </a:t>
            </a:r>
            <a:r>
              <a:rPr lang="en-US" sz="1400" dirty="0" smtClean="0"/>
              <a:t>HEI is </a:t>
            </a:r>
            <a:r>
              <a:rPr lang="en-US" sz="1400" dirty="0"/>
              <a:t>important to explore the possibilities </a:t>
            </a:r>
            <a:r>
              <a:rPr lang="en-US" sz="1400" dirty="0" smtClean="0"/>
              <a:t>(exchange </a:t>
            </a:r>
            <a:r>
              <a:rPr lang="en-US" sz="1400" dirty="0"/>
              <a:t>of </a:t>
            </a:r>
            <a:r>
              <a:rPr lang="en-US" sz="1400" dirty="0" smtClean="0"/>
              <a:t>experiences).</a:t>
            </a:r>
            <a:endParaRPr lang="en-GB" sz="1400" dirty="0"/>
          </a:p>
          <a:p>
            <a:pPr lvl="1">
              <a:buFont typeface="Symbol" panose="05050102010706020507" pitchFamily="18" charset="2"/>
              <a:buChar char=""/>
            </a:pPr>
            <a:r>
              <a:rPr lang="en-US" sz="1400" dirty="0"/>
              <a:t>It is not enough to point out problems in general. We need to carry out a thorough screening of the relevant </a:t>
            </a:r>
            <a:r>
              <a:rPr lang="en-US" sz="1400" dirty="0" smtClean="0"/>
              <a:t>higher education </a:t>
            </a:r>
            <a:r>
              <a:rPr lang="en-US" sz="1400" dirty="0"/>
              <a:t>laws.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6</a:t>
            </a:fld>
            <a:endParaRPr lang="de-AT" dirty="0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40000" y="6387002"/>
            <a:ext cx="6875916" cy="266700"/>
          </a:xfrm>
        </p:spPr>
        <p:txBody>
          <a:bodyPr/>
          <a:lstStyle/>
          <a:p>
            <a:r>
              <a:rPr lang="de-AT" sz="1100" dirty="0" smtClean="0"/>
              <a:t>EQAR Members Dialogue 2024</a:t>
            </a:r>
            <a:endParaRPr lang="de-AT" sz="1100" dirty="0"/>
          </a:p>
        </p:txBody>
      </p:sp>
    </p:spTree>
    <p:extLst>
      <p:ext uri="{BB962C8B-B14F-4D97-AF65-F5344CB8AC3E}">
        <p14:creationId xmlns:p14="http://schemas.microsoft.com/office/powerpoint/2010/main" val="4247348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539750" y="2568633"/>
            <a:ext cx="7978775" cy="3576566"/>
          </a:xfrm>
        </p:spPr>
        <p:txBody>
          <a:bodyPr/>
          <a:lstStyle/>
          <a:p>
            <a:pPr marL="252000" lvl="2"/>
            <a:r>
              <a:rPr lang="en-US" dirty="0"/>
              <a:t>The European Approach for QA of </a:t>
            </a:r>
            <a:r>
              <a:rPr lang="en-US" dirty="0" smtClean="0"/>
              <a:t>JP has shown its usefulness for transnational cooperation.</a:t>
            </a:r>
            <a:r>
              <a:rPr lang="en-US" dirty="0"/>
              <a:t> </a:t>
            </a:r>
          </a:p>
          <a:p>
            <a:pPr lvl="1">
              <a:buFont typeface="Symbol" panose="05050102010706020507" pitchFamily="18" charset="2"/>
              <a:buChar char=""/>
            </a:pPr>
            <a:r>
              <a:rPr lang="en-US" sz="1400" dirty="0"/>
              <a:t>In this respect, further efforts are needed to improve its implementation. We should develop pragmatic and user-friendly approaches to its implementation and monitor the progress made between the </a:t>
            </a:r>
            <a:r>
              <a:rPr lang="en-US" sz="1400" dirty="0" smtClean="0"/>
              <a:t>HEI.</a:t>
            </a:r>
            <a:endParaRPr lang="en-GB" sz="1400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6269C-C24E-4E80-9A4B-E7E19BB59A67}" type="slidenum">
              <a:rPr lang="de-AT" smtClean="0"/>
              <a:pPr/>
              <a:t>7</a:t>
            </a:fld>
            <a:endParaRPr lang="de-AT" dirty="0"/>
          </a:p>
        </p:txBody>
      </p:sp>
      <p:sp>
        <p:nvSpPr>
          <p:cNvPr id="6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540000" y="6387002"/>
            <a:ext cx="6875916" cy="266700"/>
          </a:xfrm>
        </p:spPr>
        <p:txBody>
          <a:bodyPr/>
          <a:lstStyle/>
          <a:p>
            <a:r>
              <a:rPr lang="de-AT" sz="1100" dirty="0" smtClean="0"/>
              <a:t>EQAR Members Dialogue 2024</a:t>
            </a:r>
            <a:endParaRPr lang="de-AT" sz="1100" dirty="0"/>
          </a:p>
        </p:txBody>
      </p:sp>
    </p:spTree>
    <p:extLst>
      <p:ext uri="{BB962C8B-B14F-4D97-AF65-F5344CB8AC3E}">
        <p14:creationId xmlns:p14="http://schemas.microsoft.com/office/powerpoint/2010/main" val="671472208"/>
      </p:ext>
    </p:extLst>
  </p:cSld>
  <p:clrMapOvr>
    <a:masterClrMapping/>
  </p:clrMapOvr>
</p:sld>
</file>

<file path=ppt/theme/theme1.xml><?xml version="1.0" encoding="utf-8"?>
<a:theme xmlns:a="http://schemas.openxmlformats.org/drawingml/2006/main" name="Republik-PPT-4x3">
  <a:themeElements>
    <a:clrScheme name="vorlage-neu-2022">
      <a:dk1>
        <a:srgbClr val="000000"/>
      </a:dk1>
      <a:lt1>
        <a:srgbClr val="E6EFF3"/>
      </a:lt1>
      <a:dk2>
        <a:srgbClr val="000000"/>
      </a:dk2>
      <a:lt2>
        <a:srgbClr val="FFFFFF"/>
      </a:lt2>
      <a:accent1>
        <a:srgbClr val="E5310E"/>
      </a:accent1>
      <a:accent2>
        <a:srgbClr val="E5573B"/>
      </a:accent2>
      <a:accent3>
        <a:srgbClr val="EC6237"/>
      </a:accent3>
      <a:accent4>
        <a:srgbClr val="EB7E5C"/>
      </a:accent4>
      <a:accent5>
        <a:srgbClr val="F28F66"/>
      </a:accent5>
      <a:accent6>
        <a:srgbClr val="F0A282"/>
      </a:accent6>
      <a:hlink>
        <a:srgbClr val="1C1C1C"/>
      </a:hlink>
      <a:folHlink>
        <a:srgbClr val="63636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larhei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MBWF-PPT-4x3-Calibri_2022-neu" id="{D8F69120-F696-4AF3-B1B7-94BCC4F1E4BD}" vid="{12F1BFCD-2B6E-4832-959D-B0AFB7B24397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05 - BMBWF-4x3 - Englisch</Template>
  <TotalTime>0</TotalTime>
  <Words>620</Words>
  <Application>Microsoft Office PowerPoint</Application>
  <PresentationFormat>Bildschirmpräsentation (4:3)</PresentationFormat>
  <Paragraphs>42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4" baseType="lpstr">
      <vt:lpstr>Arial</vt:lpstr>
      <vt:lpstr>Calibri</vt:lpstr>
      <vt:lpstr>Corbel</vt:lpstr>
      <vt:lpstr>Courier New</vt:lpstr>
      <vt:lpstr>Symbol</vt:lpstr>
      <vt:lpstr>Wingdings</vt:lpstr>
      <vt:lpstr>Republik-PPT-4x3</vt:lpstr>
      <vt:lpstr>European Approach for Quality Assurance of Joint Programmes in Austria</vt:lpstr>
      <vt:lpstr>Legal situation</vt:lpstr>
      <vt:lpstr>Mandatory programme accreditation</vt:lpstr>
      <vt:lpstr>PowerPoint-Präsentation</vt:lpstr>
      <vt:lpstr>European Universities – Joint programmes</vt:lpstr>
      <vt:lpstr>Obstacles/Challenges</vt:lpstr>
      <vt:lpstr>PowerPoint-Präsentation</vt:lpstr>
    </vt:vector>
  </TitlesOfParts>
  <Company>bm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der Folienpräsentation maximal zweizeilig</dc:title>
  <dc:creator>Neuhold Andreas</dc:creator>
  <cp:lastModifiedBy>Neuhold Andreas</cp:lastModifiedBy>
  <cp:revision>22</cp:revision>
  <cp:lastPrinted>2024-10-23T14:30:56Z</cp:lastPrinted>
  <dcterms:created xsi:type="dcterms:W3CDTF">2024-10-22T15:01:00Z</dcterms:created>
  <dcterms:modified xsi:type="dcterms:W3CDTF">2024-10-24T16:54:20Z</dcterms:modified>
</cp:coreProperties>
</file>