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75" r:id="rId5"/>
    <p:sldMasterId id="2147483705" r:id="rId6"/>
    <p:sldMasterId id="2147483731" r:id="rId7"/>
  </p:sldMasterIdLst>
  <p:notesMasterIdLst>
    <p:notesMasterId r:id="rId20"/>
  </p:notesMasterIdLst>
  <p:sldIdLst>
    <p:sldId id="508" r:id="rId8"/>
    <p:sldId id="257" r:id="rId9"/>
    <p:sldId id="315" r:id="rId10"/>
    <p:sldId id="705" r:id="rId11"/>
    <p:sldId id="805" r:id="rId12"/>
    <p:sldId id="806" r:id="rId13"/>
    <p:sldId id="807" r:id="rId14"/>
    <p:sldId id="706" r:id="rId15"/>
    <p:sldId id="808" r:id="rId16"/>
    <p:sldId id="328" r:id="rId17"/>
    <p:sldId id="704" r:id="rId18"/>
    <p:sldId id="318" r:id="rId19"/>
  </p:sldIdLst>
  <p:sldSz cx="9144000" cy="5143500" type="screen16x9"/>
  <p:notesSz cx="6858000" cy="2028825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00A0F5-B294-44BC-BD7C-DC2CEDA43AEA}" v="17" dt="2024-10-27T14:48:59.3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321" autoAdjust="0"/>
  </p:normalViewPr>
  <p:slideViewPr>
    <p:cSldViewPr snapToGrid="0" snapToObjects="1">
      <p:cViewPr varScale="1">
        <p:scale>
          <a:sx n="70" d="100"/>
          <a:sy n="70" d="100"/>
        </p:scale>
        <p:origin x="120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FF14A-C8F7-2F4B-8535-80117D190800}" type="datetimeFigureOut">
              <a:rPr lang="en-GB" smtClean="0"/>
              <a:t>27/10/2024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52515-EEAB-B641-B696-BA5F24E15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103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Together, we are forging a new path for education and research in Europe and beyond to shape our shared future for the better.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Founded in 2019, Una Europa has secured successive rounds of European Union funding to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realise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our vision for a European ‘University of the Future’. </a:t>
            </a: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Guided by our 2030 Strategy, Una Europa is working towards a truly inter-university and pan-European campus, shaped by universities’ central obligations to society: research and innovation, teaching and learning, and societal outreach.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52515-EEAB-B641-B696-BA5F24E159D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364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Seven fields of study: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SansFont"/>
              </a:rPr>
              <a:t>Law and Criminology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SansFont"/>
              </a:rPr>
              <a:t>Politics and International Relations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SansFont"/>
              </a:rPr>
              <a:t>Communication, Education, Gender and Sociology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SansFont"/>
              </a:rPr>
              <a:t>Business and Economics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SansFont"/>
              </a:rPr>
              <a:t>Philosophy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SansFont"/>
              </a:rPr>
              <a:t>History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SansFont"/>
              </a:rPr>
              <a:t>Languages and Culture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88805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52515-EEAB-B641-B696-BA5F24E159D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326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52515-EEAB-B641-B696-BA5F24E159D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890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Highlight legislative and administrative hurdles in the development and implementation of the BAES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Higher Education Package (small step in the right direction) – accompanying staff working document heavily influenced by ED-AFFICHE recommendations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European criteria – ED-AFFICHE around the table throughout the past year in the co-development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35537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Highlight legislative and administrative hurdles in the development and implementation of the BAES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Higher Education Package (small step in the right direction) – accompanying staff working document heavily influenced by ED-AFFICHE recommendations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European criteria – ED-AFFICHE around the table throughout the past year in the co-development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3464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10DB92F-1664-2443-AAD1-5A59E42646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8000" y="1116000"/>
            <a:ext cx="2088000" cy="208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0F5C43-FBA2-6047-B70F-64D3A99E8EB3}"/>
              </a:ext>
            </a:extLst>
          </p:cNvPr>
          <p:cNvCxnSpPr/>
          <p:nvPr userDrawn="1"/>
        </p:nvCxnSpPr>
        <p:spPr>
          <a:xfrm>
            <a:off x="216000" y="4554000"/>
            <a:ext cx="871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E1B57F5-FDCA-964E-8413-35CF082A7950}"/>
              </a:ext>
            </a:extLst>
          </p:cNvPr>
          <p:cNvSpPr txBox="1"/>
          <p:nvPr userDrawn="1"/>
        </p:nvSpPr>
        <p:spPr>
          <a:xfrm>
            <a:off x="216000" y="4644000"/>
            <a:ext cx="8712000" cy="392156"/>
          </a:xfrm>
          <a:prstGeom prst="rect">
            <a:avLst/>
          </a:prstGeom>
          <a:noFill/>
        </p:spPr>
        <p:txBody>
          <a:bodyPr wrap="square" lIns="0" tIns="0" rIns="0" bIns="0" numCol="8" rtlCol="0">
            <a:noAutofit/>
          </a:bodyPr>
          <a:lstStyle/>
          <a:p>
            <a:pPr algn="l"/>
            <a:r>
              <a:rPr lang="en-GB" sz="750" noProof="1"/>
              <a:t>Freie Universität </a:t>
            </a:r>
          </a:p>
          <a:p>
            <a:pPr algn="l"/>
            <a:r>
              <a:rPr lang="en-GB" sz="750" noProof="1"/>
              <a:t>Berlin</a:t>
            </a:r>
          </a:p>
          <a:p>
            <a:pPr algn="l"/>
            <a:endParaRPr lang="en-GB" sz="750" noProof="1"/>
          </a:p>
          <a:p>
            <a:pPr algn="l"/>
            <a:r>
              <a:rPr lang="en-GB" sz="750" noProof="1"/>
              <a:t>Alma Mater </a:t>
            </a:r>
          </a:p>
          <a:p>
            <a:pPr algn="l"/>
            <a:r>
              <a:rPr lang="en-GB" sz="750" noProof="1"/>
              <a:t>Studiorum Universitá </a:t>
            </a:r>
          </a:p>
          <a:p>
            <a:pPr algn="l"/>
            <a:r>
              <a:rPr lang="en-GB" sz="750" noProof="1"/>
              <a:t>di Bologna</a:t>
            </a:r>
          </a:p>
          <a:p>
            <a:pPr algn="l"/>
            <a:r>
              <a:rPr lang="en-GB" sz="750" noProof="1"/>
              <a:t>The University </a:t>
            </a:r>
          </a:p>
          <a:p>
            <a:pPr algn="l"/>
            <a:r>
              <a:rPr lang="en-GB" sz="750" noProof="1"/>
              <a:t>of Edinburgh</a:t>
            </a:r>
          </a:p>
          <a:p>
            <a:pPr algn="l"/>
            <a:endParaRPr lang="en-GB" sz="750" noProof="1"/>
          </a:p>
          <a:p>
            <a:pPr algn="l"/>
            <a:r>
              <a:rPr lang="en-GB" sz="750" noProof="1"/>
              <a:t>Helsingin </a:t>
            </a:r>
          </a:p>
          <a:p>
            <a:pPr algn="l"/>
            <a:r>
              <a:rPr lang="en-GB" sz="750" noProof="1"/>
              <a:t>yliopisto</a:t>
            </a:r>
          </a:p>
          <a:p>
            <a:pPr algn="l"/>
            <a:endParaRPr lang="en-GB" sz="750" noProof="1"/>
          </a:p>
          <a:p>
            <a:pPr algn="l"/>
            <a:r>
              <a:rPr lang="en-GB" sz="750" noProof="1"/>
              <a:t>Uniwersytet </a:t>
            </a:r>
          </a:p>
          <a:p>
            <a:pPr algn="l"/>
            <a:r>
              <a:rPr lang="en-GB" sz="750" noProof="1"/>
              <a:t>Jagielloński </a:t>
            </a:r>
          </a:p>
          <a:p>
            <a:pPr algn="l"/>
            <a:r>
              <a:rPr lang="en-GB" sz="750" noProof="1"/>
              <a:t>w Krakowie                   KU Leuven</a:t>
            </a:r>
          </a:p>
          <a:p>
            <a:pPr algn="l"/>
            <a:endParaRPr lang="en-GB" sz="750" noProof="1"/>
          </a:p>
          <a:p>
            <a:pPr algn="l"/>
            <a:endParaRPr lang="en-GB" sz="750" noProof="1"/>
          </a:p>
          <a:p>
            <a:pPr algn="l"/>
            <a:r>
              <a:rPr lang="en-GB" sz="750" noProof="1"/>
              <a:t>Universidad </a:t>
            </a:r>
          </a:p>
          <a:p>
            <a:pPr algn="l"/>
            <a:r>
              <a:rPr lang="en-GB" sz="750" noProof="1"/>
              <a:t>Complutense </a:t>
            </a:r>
          </a:p>
          <a:p>
            <a:pPr algn="l"/>
            <a:r>
              <a:rPr lang="en-GB" sz="750" noProof="1"/>
              <a:t>de Madrid</a:t>
            </a:r>
          </a:p>
          <a:p>
            <a:pPr algn="l"/>
            <a:r>
              <a:rPr lang="en-GB" sz="750" noProof="1"/>
              <a:t>Université Paris 1 Panthéon-Sorbonne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998F3-A8FA-A343-84EB-AB3AEB19ECAF}"/>
              </a:ext>
            </a:extLst>
          </p:cNvPr>
          <p:cNvSpPr txBox="1"/>
          <p:nvPr userDrawn="1"/>
        </p:nvSpPr>
        <p:spPr>
          <a:xfrm>
            <a:off x="0" y="-380003"/>
            <a:ext cx="432000" cy="252000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nl-NL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B5C631-4394-3B4A-B3E7-72F98E6B0EB1}"/>
              </a:ext>
            </a:extLst>
          </p:cNvPr>
          <p:cNvSpPr txBox="1"/>
          <p:nvPr userDrawn="1"/>
        </p:nvSpPr>
        <p:spPr>
          <a:xfrm>
            <a:off x="556759" y="-380003"/>
            <a:ext cx="2880000" cy="25929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noProof="0" dirty="0">
                <a:solidFill>
                  <a:schemeClr val="bg1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426219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" y="144000"/>
            <a:ext cx="6480000" cy="57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" y="1008000"/>
            <a:ext cx="5400000" cy="3528000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Una Europa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62CC-E26B-C842-AA66-20B19866011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918307-A2A2-584A-BBA4-6641D0CAFD42}"/>
              </a:ext>
            </a:extLst>
          </p:cNvPr>
          <p:cNvSpPr txBox="1"/>
          <p:nvPr userDrawn="1"/>
        </p:nvSpPr>
        <p:spPr>
          <a:xfrm>
            <a:off x="0" y="-380003"/>
            <a:ext cx="432000" cy="25929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nl-NL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2232D-FE7D-E14C-9CC3-C4A33D1D12BA}"/>
              </a:ext>
            </a:extLst>
          </p:cNvPr>
          <p:cNvSpPr txBox="1"/>
          <p:nvPr userDrawn="1"/>
        </p:nvSpPr>
        <p:spPr>
          <a:xfrm>
            <a:off x="556757" y="-380003"/>
            <a:ext cx="2880000" cy="25929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noProof="0" dirty="0">
                <a:solidFill>
                  <a:schemeClr val="bg1"/>
                </a:solidFill>
              </a:rPr>
              <a:t>Title and bullets small</a:t>
            </a:r>
          </a:p>
        </p:txBody>
      </p:sp>
    </p:spTree>
    <p:extLst>
      <p:ext uri="{BB962C8B-B14F-4D97-AF65-F5344CB8AC3E}">
        <p14:creationId xmlns:p14="http://schemas.microsoft.com/office/powerpoint/2010/main" val="63808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32DA8017-1B19-364E-B7B4-2D1984BFE75C}"/>
              </a:ext>
            </a:extLst>
          </p:cNvPr>
          <p:cNvSpPr/>
          <p:nvPr userDrawn="1"/>
        </p:nvSpPr>
        <p:spPr>
          <a:xfrm>
            <a:off x="8604000" y="1625915"/>
            <a:ext cx="540000" cy="2684570"/>
          </a:xfrm>
          <a:custGeom>
            <a:avLst/>
            <a:gdLst>
              <a:gd name="connsiteX0" fmla="*/ 540000 w 540000"/>
              <a:gd name="connsiteY0" fmla="*/ 0 h 2684570"/>
              <a:gd name="connsiteX1" fmla="*/ 540000 w 540000"/>
              <a:gd name="connsiteY1" fmla="*/ 2684570 h 2684570"/>
              <a:gd name="connsiteX2" fmla="*/ 443915 w 540000"/>
              <a:gd name="connsiteY2" fmla="*/ 2578850 h 2684570"/>
              <a:gd name="connsiteX3" fmla="*/ 0 w 540000"/>
              <a:gd name="connsiteY3" fmla="*/ 1342285 h 2684570"/>
              <a:gd name="connsiteX4" fmla="*/ 443915 w 540000"/>
              <a:gd name="connsiteY4" fmla="*/ 105720 h 268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2684570">
                <a:moveTo>
                  <a:pt x="540000" y="0"/>
                </a:moveTo>
                <a:lnTo>
                  <a:pt x="540000" y="2684570"/>
                </a:lnTo>
                <a:lnTo>
                  <a:pt x="443915" y="2578850"/>
                </a:lnTo>
                <a:cubicBezTo>
                  <a:pt x="166592" y="2242812"/>
                  <a:pt x="0" y="1812004"/>
                  <a:pt x="0" y="1342285"/>
                </a:cubicBezTo>
                <a:cubicBezTo>
                  <a:pt x="0" y="872567"/>
                  <a:pt x="166592" y="441758"/>
                  <a:pt x="443915" y="1057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" y="161999"/>
            <a:ext cx="6480000" cy="216000"/>
          </a:xfr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Una Europa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62CC-E26B-C842-AA66-20B19866011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9373C8C-181E-9A43-B003-2C9CC0CB9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6000" y="1008000"/>
            <a:ext cx="4104988" cy="3528000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9922FAB-CE0C-394F-A4EC-9A250F47B6F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44000" y="1008000"/>
            <a:ext cx="3960000" cy="39204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8DB58D-67DE-2A4B-B45C-21812BCAEDE8}"/>
              </a:ext>
            </a:extLst>
          </p:cNvPr>
          <p:cNvCxnSpPr/>
          <p:nvPr userDrawn="1"/>
        </p:nvCxnSpPr>
        <p:spPr>
          <a:xfrm>
            <a:off x="216000" y="396000"/>
            <a:ext cx="79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F54FD73-6FC0-E147-B964-D56AA9A45A3F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644000" y="3247053"/>
            <a:ext cx="3960000" cy="1690586"/>
          </a:xfrm>
          <a:gradFill flip="none" rotWithShape="0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70000"/>
                </a:schemeClr>
              </a:gs>
            </a:gsLst>
            <a:lin ang="5400000" scaled="0"/>
            <a:tileRect/>
          </a:gradFill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CCE13E-7AC9-AE4E-8A0D-D09D11DFCE71}"/>
              </a:ext>
            </a:extLst>
          </p:cNvPr>
          <p:cNvSpPr txBox="1"/>
          <p:nvPr userDrawn="1"/>
        </p:nvSpPr>
        <p:spPr>
          <a:xfrm>
            <a:off x="0" y="-380003"/>
            <a:ext cx="432000" cy="25929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nl-NL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788D6-4646-8444-8964-261A248B8ED5}"/>
              </a:ext>
            </a:extLst>
          </p:cNvPr>
          <p:cNvSpPr txBox="1"/>
          <p:nvPr userDrawn="1"/>
        </p:nvSpPr>
        <p:spPr>
          <a:xfrm>
            <a:off x="556757" y="-380003"/>
            <a:ext cx="2880000" cy="25929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noProof="0" dirty="0">
                <a:solidFill>
                  <a:schemeClr val="bg1"/>
                </a:solidFill>
              </a:rPr>
              <a:t>Title and text small</a:t>
            </a:r>
          </a:p>
        </p:txBody>
      </p:sp>
    </p:spTree>
    <p:extLst>
      <p:ext uri="{BB962C8B-B14F-4D97-AF65-F5344CB8AC3E}">
        <p14:creationId xmlns:p14="http://schemas.microsoft.com/office/powerpoint/2010/main" val="4078454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" y="144000"/>
            <a:ext cx="4104988" cy="57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" y="971999"/>
            <a:ext cx="4104988" cy="35641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Una Europa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62CC-E26B-C842-AA66-20B1986601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C65A8A-6E8E-954E-B9DC-1FB312B29E9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1999" y="971999"/>
            <a:ext cx="4356000" cy="35641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E69D2-62C8-BC4C-B38D-680B74602C35}"/>
              </a:ext>
            </a:extLst>
          </p:cNvPr>
          <p:cNvSpPr txBox="1"/>
          <p:nvPr userDrawn="1"/>
        </p:nvSpPr>
        <p:spPr>
          <a:xfrm>
            <a:off x="0" y="-380003"/>
            <a:ext cx="432000" cy="25929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nl-NL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8ABB7A-ADC0-A844-929C-D75C546B764C}"/>
              </a:ext>
            </a:extLst>
          </p:cNvPr>
          <p:cNvSpPr txBox="1"/>
          <p:nvPr userDrawn="1"/>
        </p:nvSpPr>
        <p:spPr>
          <a:xfrm>
            <a:off x="556757" y="-380003"/>
            <a:ext cx="2880000" cy="25929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noProof="0" dirty="0">
                <a:solidFill>
                  <a:schemeClr val="bg1"/>
                </a:solidFill>
              </a:rPr>
              <a:t>Title, text and chart</a:t>
            </a:r>
          </a:p>
        </p:txBody>
      </p:sp>
    </p:spTree>
    <p:extLst>
      <p:ext uri="{BB962C8B-B14F-4D97-AF65-F5344CB8AC3E}">
        <p14:creationId xmlns:p14="http://schemas.microsoft.com/office/powerpoint/2010/main" val="3244052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Una Europa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62CC-E26B-C842-AA66-20B19866011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378D1AE-24D5-A44E-A214-59804780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44000"/>
            <a:ext cx="6480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C16E3A1-8155-0E45-91C9-0870297A9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1411" y="3924000"/>
            <a:ext cx="1620000" cy="432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2A449B7-61E5-CF4A-BEC9-47802D0D8B9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987923" y="1865491"/>
            <a:ext cx="1620000" cy="1620715"/>
          </a:xfrm>
          <a:solidFill>
            <a:schemeClr val="bg1">
              <a:lumMod val="85000"/>
            </a:schemeClr>
          </a:solidFill>
        </p:spPr>
        <p:txBody>
          <a:bodyPr lIns="180000" tIns="180000" rIns="180000" anchor="t"/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F5B7513-B6B4-6C42-A9D7-0E88CD382B9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49487" y="1865491"/>
            <a:ext cx="1620000" cy="162071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180000" tIns="180000" rIns="180000" anchor="t"/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195847D-EE0B-D04B-AA8C-84C35DC7C36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511052" y="1847849"/>
            <a:ext cx="1655999" cy="1655999"/>
          </a:xfrm>
          <a:prstGeom prst="diamond">
            <a:avLst/>
          </a:prstGeom>
          <a:solidFill>
            <a:schemeClr val="bg1">
              <a:lumMod val="85000"/>
            </a:schemeClr>
          </a:solidFill>
        </p:spPr>
        <p:txBody>
          <a:bodyPr lIns="0" tIns="36000" rIns="0" anchor="t"/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94D6C2-7BAE-184B-8709-5832C47582B7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762000" y="3924000"/>
            <a:ext cx="1620000" cy="432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6E873DF-1B51-534A-80B2-D2C8E0667DEC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5542589" y="3924000"/>
            <a:ext cx="1620000" cy="432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9DA5C92-33E3-9D43-98E3-B8F0304BEF5C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216000" y="1865491"/>
            <a:ext cx="1620000" cy="162071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180000" tIns="180000" rIns="180000" anchor="t"/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34C932C-105E-C146-BD4C-30C091ED75C6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226358" y="3924000"/>
            <a:ext cx="1620000" cy="432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D3E72D2-1804-0A45-984A-1402CEC0CEED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7308000" y="1865491"/>
            <a:ext cx="1620000" cy="1617181"/>
          </a:xfrm>
          <a:custGeom>
            <a:avLst/>
            <a:gdLst>
              <a:gd name="connsiteX0" fmla="*/ 810000 w 1620000"/>
              <a:gd name="connsiteY0" fmla="*/ 0 h 1617181"/>
              <a:gd name="connsiteX1" fmla="*/ 1615818 w 1620000"/>
              <a:gd name="connsiteY1" fmla="*/ 727504 h 1617181"/>
              <a:gd name="connsiteX2" fmla="*/ 1620000 w 1620000"/>
              <a:gd name="connsiteY2" fmla="*/ 810357 h 1617181"/>
              <a:gd name="connsiteX3" fmla="*/ 847361 w 1620000"/>
              <a:gd name="connsiteY3" fmla="*/ 810357 h 1617181"/>
              <a:gd name="connsiteX4" fmla="*/ 963335 w 1620000"/>
              <a:gd name="connsiteY4" fmla="*/ 821324 h 1617181"/>
              <a:gd name="connsiteX5" fmla="*/ 1615818 w 1620000"/>
              <a:gd name="connsiteY5" fmla="*/ 1534328 h 1617181"/>
              <a:gd name="connsiteX6" fmla="*/ 1620000 w 1620000"/>
              <a:gd name="connsiteY6" fmla="*/ 1617181 h 1617181"/>
              <a:gd name="connsiteX7" fmla="*/ 0 w 1620000"/>
              <a:gd name="connsiteY7" fmla="*/ 1617181 h 1617181"/>
              <a:gd name="connsiteX8" fmla="*/ 4182 w 1620000"/>
              <a:gd name="connsiteY8" fmla="*/ 1534328 h 1617181"/>
              <a:gd name="connsiteX9" fmla="*/ 656666 w 1620000"/>
              <a:gd name="connsiteY9" fmla="*/ 821324 h 1617181"/>
              <a:gd name="connsiteX10" fmla="*/ 772639 w 1620000"/>
              <a:gd name="connsiteY10" fmla="*/ 810357 h 1617181"/>
              <a:gd name="connsiteX11" fmla="*/ 0 w 1620000"/>
              <a:gd name="connsiteY11" fmla="*/ 810357 h 1617181"/>
              <a:gd name="connsiteX12" fmla="*/ 4182 w 1620000"/>
              <a:gd name="connsiteY12" fmla="*/ 727504 h 1617181"/>
              <a:gd name="connsiteX13" fmla="*/ 810000 w 1620000"/>
              <a:gd name="connsiteY13" fmla="*/ 0 h 161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0000" h="1617181">
                <a:moveTo>
                  <a:pt x="810000" y="0"/>
                </a:moveTo>
                <a:cubicBezTo>
                  <a:pt x="1229392" y="0"/>
                  <a:pt x="1574338" y="318876"/>
                  <a:pt x="1615818" y="727504"/>
                </a:cubicBezTo>
                <a:lnTo>
                  <a:pt x="1620000" y="810357"/>
                </a:lnTo>
                <a:lnTo>
                  <a:pt x="847361" y="810357"/>
                </a:lnTo>
                <a:lnTo>
                  <a:pt x="963335" y="821324"/>
                </a:lnTo>
                <a:cubicBezTo>
                  <a:pt x="1310887" y="887946"/>
                  <a:pt x="1579523" y="1176779"/>
                  <a:pt x="1615818" y="1534328"/>
                </a:cubicBezTo>
                <a:lnTo>
                  <a:pt x="1620000" y="1617181"/>
                </a:lnTo>
                <a:lnTo>
                  <a:pt x="0" y="1617181"/>
                </a:lnTo>
                <a:lnTo>
                  <a:pt x="4182" y="1534328"/>
                </a:lnTo>
                <a:cubicBezTo>
                  <a:pt x="40477" y="1176779"/>
                  <a:pt x="309114" y="887946"/>
                  <a:pt x="656666" y="821324"/>
                </a:cubicBezTo>
                <a:lnTo>
                  <a:pt x="772639" y="810357"/>
                </a:lnTo>
                <a:lnTo>
                  <a:pt x="0" y="810357"/>
                </a:lnTo>
                <a:lnTo>
                  <a:pt x="4182" y="727504"/>
                </a:lnTo>
                <a:cubicBezTo>
                  <a:pt x="45662" y="318876"/>
                  <a:pt x="390609" y="0"/>
                  <a:pt x="81000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80000" tIns="180000" rIns="18000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BA353CC-B62F-9245-8CF7-1FB98843383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7308000" y="3924000"/>
            <a:ext cx="1620000" cy="432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FA15CC-E40F-2245-BB1F-EEC1A9FDE412}"/>
              </a:ext>
            </a:extLst>
          </p:cNvPr>
          <p:cNvSpPr txBox="1"/>
          <p:nvPr userDrawn="1"/>
        </p:nvSpPr>
        <p:spPr>
          <a:xfrm>
            <a:off x="0" y="-380003"/>
            <a:ext cx="432000" cy="25929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nl-NL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1FB8BA-2CF5-E144-A7C6-6463E9621D00}"/>
              </a:ext>
            </a:extLst>
          </p:cNvPr>
          <p:cNvSpPr txBox="1"/>
          <p:nvPr userDrawn="1"/>
        </p:nvSpPr>
        <p:spPr>
          <a:xfrm>
            <a:off x="556757" y="-380003"/>
            <a:ext cx="2880000" cy="25929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noProof="0" dirty="0">
                <a:solidFill>
                  <a:schemeClr val="bg1"/>
                </a:solidFill>
              </a:rPr>
              <a:t>Focus areas</a:t>
            </a:r>
          </a:p>
        </p:txBody>
      </p:sp>
    </p:spTree>
    <p:extLst>
      <p:ext uri="{BB962C8B-B14F-4D97-AF65-F5344CB8AC3E}">
        <p14:creationId xmlns:p14="http://schemas.microsoft.com/office/powerpoint/2010/main" val="167582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6000" y="144000"/>
            <a:ext cx="6480000" cy="576000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Una Europa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62CC-E26B-C842-AA66-20B1986601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DA78BA2-8A86-C04C-8D53-9717494C2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72000" y="1044000"/>
            <a:ext cx="4824000" cy="252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78015A4-5008-E54A-AC87-8C3726C4337A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936000" y="828000"/>
            <a:ext cx="648000" cy="648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anchor="ctr" anchorCtr="0"/>
          <a:lstStyle>
            <a:lvl1pPr marL="0" indent="0" algn="ctr">
              <a:lnSpc>
                <a:spcPct val="100000"/>
              </a:lnSpc>
              <a:buNone/>
              <a:defRPr sz="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EAD15B8-F54B-0241-B552-62106C472752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872000" y="1836000"/>
            <a:ext cx="4824000" cy="252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5768E11-D526-504B-80FE-FBD6DF4AF519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1872000" y="2628000"/>
            <a:ext cx="4824000" cy="252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91FA994-1579-4349-8708-0FD3AE084C8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1872000" y="3420000"/>
            <a:ext cx="4824000" cy="252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C2B41EC-6591-884F-96B3-A1701E015CF3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1872000" y="4212000"/>
            <a:ext cx="4824000" cy="252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FFD2B7E-F1F7-6C44-A142-CF92219CC52A}"/>
              </a:ext>
            </a:extLst>
          </p:cNvPr>
          <p:cNvSpPr>
            <a:spLocks noGrp="1" noChangeAspect="1"/>
          </p:cNvSpPr>
          <p:nvPr>
            <p:ph type="pic" idx="21" hasCustomPrompt="1"/>
          </p:nvPr>
        </p:nvSpPr>
        <p:spPr>
          <a:xfrm>
            <a:off x="936000" y="1620000"/>
            <a:ext cx="648000" cy="648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anchor="ctr" anchorCtr="0"/>
          <a:lstStyle>
            <a:lvl1pPr marL="0" indent="0" algn="ctr">
              <a:lnSpc>
                <a:spcPct val="100000"/>
              </a:lnSpc>
              <a:buNone/>
              <a:defRPr sz="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9F48863D-2F13-A445-AF9F-2F2799FA7035}"/>
              </a:ext>
            </a:extLst>
          </p:cNvPr>
          <p:cNvSpPr>
            <a:spLocks noGrp="1" noChangeAspect="1"/>
          </p:cNvSpPr>
          <p:nvPr>
            <p:ph type="pic" idx="22" hasCustomPrompt="1"/>
          </p:nvPr>
        </p:nvSpPr>
        <p:spPr>
          <a:xfrm>
            <a:off x="936000" y="2412000"/>
            <a:ext cx="648000" cy="648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anchor="ctr" anchorCtr="0"/>
          <a:lstStyle>
            <a:lvl1pPr marL="0" indent="0" algn="ctr">
              <a:lnSpc>
                <a:spcPct val="100000"/>
              </a:lnSpc>
              <a:buNone/>
              <a:defRPr sz="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1FAC8072-DC05-7A44-B365-060B21A7BF01}"/>
              </a:ext>
            </a:extLst>
          </p:cNvPr>
          <p:cNvSpPr>
            <a:spLocks noGrp="1" noChangeAspect="1"/>
          </p:cNvSpPr>
          <p:nvPr>
            <p:ph type="pic" idx="23" hasCustomPrompt="1"/>
          </p:nvPr>
        </p:nvSpPr>
        <p:spPr>
          <a:xfrm>
            <a:off x="936000" y="3204000"/>
            <a:ext cx="648000" cy="648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anchor="ctr" anchorCtr="0"/>
          <a:lstStyle>
            <a:lvl1pPr marL="0" indent="0" algn="ctr">
              <a:lnSpc>
                <a:spcPct val="100000"/>
              </a:lnSpc>
              <a:buNone/>
              <a:defRPr sz="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5F63DE2-0D5C-7641-87E5-2B333BE0E69D}"/>
              </a:ext>
            </a:extLst>
          </p:cNvPr>
          <p:cNvSpPr>
            <a:spLocks noGrp="1" noChangeAspect="1"/>
          </p:cNvSpPr>
          <p:nvPr>
            <p:ph type="pic" idx="24" hasCustomPrompt="1"/>
          </p:nvPr>
        </p:nvSpPr>
        <p:spPr>
          <a:xfrm>
            <a:off x="936000" y="3996000"/>
            <a:ext cx="648000" cy="648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anchor="ctr" anchorCtr="0"/>
          <a:lstStyle>
            <a:lvl1pPr marL="0" indent="0" algn="ctr">
              <a:lnSpc>
                <a:spcPct val="100000"/>
              </a:lnSpc>
              <a:buNone/>
              <a:defRPr sz="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A3E97A-EA71-8D41-A86D-0ED26C9080E6}"/>
              </a:ext>
            </a:extLst>
          </p:cNvPr>
          <p:cNvSpPr txBox="1"/>
          <p:nvPr userDrawn="1"/>
        </p:nvSpPr>
        <p:spPr>
          <a:xfrm>
            <a:off x="0" y="-380003"/>
            <a:ext cx="432000" cy="25929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nl-NL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504CF7-4B88-174D-BB6D-1822FE34597F}"/>
              </a:ext>
            </a:extLst>
          </p:cNvPr>
          <p:cNvSpPr txBox="1"/>
          <p:nvPr userDrawn="1"/>
        </p:nvSpPr>
        <p:spPr>
          <a:xfrm>
            <a:off x="556757" y="-380003"/>
            <a:ext cx="2880000" cy="25929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noProof="0" dirty="0">
                <a:solidFill>
                  <a:schemeClr val="bg1"/>
                </a:solidFill>
              </a:rPr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1775667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210" y="3186000"/>
            <a:ext cx="2808000" cy="1440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Una Europa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62CC-E26B-C842-AA66-20B1986601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5A3498B-1B64-F644-BBC6-AF24B6FED28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16000" y="1404000"/>
            <a:ext cx="2808000" cy="1584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E62A873-0C9B-3641-9659-BCA0F7FA6D4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168000" y="1404000"/>
            <a:ext cx="2808000" cy="1584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C27DC64-8662-9C42-8B5C-9B0B178C8A9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120000" y="1404000"/>
            <a:ext cx="2808000" cy="1584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3B89FD-8123-FC4B-94E9-CE0A9977D7C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168000" y="3186000"/>
            <a:ext cx="2808000" cy="1440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DDB9607-C459-6145-82BC-AD0D1468CA2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120000" y="3186000"/>
            <a:ext cx="2808000" cy="1440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1637E6-AC25-A049-8C98-A26446FE3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44000"/>
            <a:ext cx="6480000" cy="576000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193A074-248A-0644-A821-3EA8D70C96A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216210" y="972000"/>
            <a:ext cx="2808000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6F6908-F67C-8646-8AB0-4CC377EDDDFE}"/>
              </a:ext>
            </a:extLst>
          </p:cNvPr>
          <p:cNvCxnSpPr/>
          <p:nvPr userDrawn="1"/>
        </p:nvCxnSpPr>
        <p:spPr>
          <a:xfrm>
            <a:off x="216000" y="1260000"/>
            <a:ext cx="280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7FBAFCD-9944-9541-8BB1-917EFD2F3BA9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3168000" y="972000"/>
            <a:ext cx="2808000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6E893A-A5A1-D54C-BDA1-FBCC850ECA01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6120000" y="972000"/>
            <a:ext cx="2808000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BEAE23-984F-2348-8E4A-1FB86DB2D801}"/>
              </a:ext>
            </a:extLst>
          </p:cNvPr>
          <p:cNvCxnSpPr/>
          <p:nvPr userDrawn="1"/>
        </p:nvCxnSpPr>
        <p:spPr>
          <a:xfrm>
            <a:off x="3168000" y="1260000"/>
            <a:ext cx="280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BD5DA3-0A6F-3F47-8C99-5E837A23BD41}"/>
              </a:ext>
            </a:extLst>
          </p:cNvPr>
          <p:cNvCxnSpPr/>
          <p:nvPr userDrawn="1"/>
        </p:nvCxnSpPr>
        <p:spPr>
          <a:xfrm>
            <a:off x="6120000" y="1260000"/>
            <a:ext cx="280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1B6CE16-459D-CD48-8E4E-8137E400CFF4}"/>
              </a:ext>
            </a:extLst>
          </p:cNvPr>
          <p:cNvSpPr txBox="1"/>
          <p:nvPr userDrawn="1"/>
        </p:nvSpPr>
        <p:spPr>
          <a:xfrm>
            <a:off x="0" y="-380003"/>
            <a:ext cx="432000" cy="25929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nl-NL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751DEF-0A5A-9641-BBB9-03D07F5BA84F}"/>
              </a:ext>
            </a:extLst>
          </p:cNvPr>
          <p:cNvSpPr txBox="1"/>
          <p:nvPr userDrawn="1"/>
        </p:nvSpPr>
        <p:spPr>
          <a:xfrm>
            <a:off x="556757" y="-380003"/>
            <a:ext cx="2880000" cy="25929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noProof="0" dirty="0">
                <a:solidFill>
                  <a:schemeClr val="bg1"/>
                </a:solidFill>
              </a:rPr>
              <a:t>Three pictures with caption</a:t>
            </a:r>
          </a:p>
        </p:txBody>
      </p:sp>
    </p:spTree>
    <p:extLst>
      <p:ext uri="{BB962C8B-B14F-4D97-AF65-F5344CB8AC3E}">
        <p14:creationId xmlns:p14="http://schemas.microsoft.com/office/powerpoint/2010/main" val="1324872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000" y="1584000"/>
            <a:ext cx="6480000" cy="1440000"/>
          </a:xfrm>
        </p:spPr>
        <p:txBody>
          <a:bodyPr anchor="b" anchorCtr="0"/>
          <a:lstStyle>
            <a:lvl1pPr algn="ctr">
              <a:defRPr sz="1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966196" y="3186000"/>
            <a:ext cx="324000" cy="324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anchor="ctr" anchorCtr="0"/>
          <a:lstStyle>
            <a:lvl1pPr marL="0" indent="0" algn="ctr">
              <a:lnSpc>
                <a:spcPct val="100000"/>
              </a:lnSpc>
              <a:buNone/>
              <a:defRPr sz="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0000" y="3240000"/>
            <a:ext cx="3960000" cy="252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Una Europa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62CC-E26B-C842-AA66-20B1986601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C1ECD9-AF7F-984C-ACF9-7DC97192C095}"/>
              </a:ext>
            </a:extLst>
          </p:cNvPr>
          <p:cNvSpPr txBox="1"/>
          <p:nvPr userDrawn="1"/>
        </p:nvSpPr>
        <p:spPr>
          <a:xfrm>
            <a:off x="0" y="-380003"/>
            <a:ext cx="432000" cy="25929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nl-NL" b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740D93-3314-4045-9337-83F528CB8CB0}"/>
              </a:ext>
            </a:extLst>
          </p:cNvPr>
          <p:cNvSpPr txBox="1"/>
          <p:nvPr userDrawn="1"/>
        </p:nvSpPr>
        <p:spPr>
          <a:xfrm>
            <a:off x="556757" y="-380003"/>
            <a:ext cx="2880000" cy="25929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noProof="0" dirty="0">
                <a:solidFill>
                  <a:schemeClr val="bg1"/>
                </a:solidFill>
              </a:rPr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977342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Una Europa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62CC-E26B-C842-AA66-20B19866011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BA2BC-7600-854A-B18A-5A393D3E24C8}"/>
              </a:ext>
            </a:extLst>
          </p:cNvPr>
          <p:cNvSpPr txBox="1"/>
          <p:nvPr userDrawn="1"/>
        </p:nvSpPr>
        <p:spPr>
          <a:xfrm>
            <a:off x="0" y="-380003"/>
            <a:ext cx="432000" cy="25929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nl-NL" b="1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8048AB-BEF4-3242-87A0-70FAEFDC38FF}"/>
              </a:ext>
            </a:extLst>
          </p:cNvPr>
          <p:cNvSpPr txBox="1"/>
          <p:nvPr userDrawn="1"/>
        </p:nvSpPr>
        <p:spPr>
          <a:xfrm>
            <a:off x="556757" y="-380003"/>
            <a:ext cx="2880000" cy="25929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noProof="0" dirty="0">
                <a:solidFill>
                  <a:schemeClr val="bg1"/>
                </a:solidFill>
              </a:rPr>
              <a:t>Title only large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Una Europa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62CC-E26B-C842-AA66-20B19866011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F1772B-A734-1B4F-81B4-BD6EE0A01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1999"/>
            <a:ext cx="6480000" cy="216000"/>
          </a:xfr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10BB3F-F460-A645-BE48-1D80689AFE8A}"/>
              </a:ext>
            </a:extLst>
          </p:cNvPr>
          <p:cNvCxnSpPr/>
          <p:nvPr userDrawn="1"/>
        </p:nvCxnSpPr>
        <p:spPr>
          <a:xfrm>
            <a:off x="216000" y="396000"/>
            <a:ext cx="79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00400B9-2A61-9445-892E-EDA8BEAC9981}"/>
              </a:ext>
            </a:extLst>
          </p:cNvPr>
          <p:cNvSpPr txBox="1"/>
          <p:nvPr userDrawn="1"/>
        </p:nvSpPr>
        <p:spPr>
          <a:xfrm>
            <a:off x="0" y="-380003"/>
            <a:ext cx="432000" cy="25929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nl-NL" b="1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CC4891-3DB9-C143-BB42-CD25A989BAB2}"/>
              </a:ext>
            </a:extLst>
          </p:cNvPr>
          <p:cNvSpPr txBox="1"/>
          <p:nvPr userDrawn="1"/>
        </p:nvSpPr>
        <p:spPr>
          <a:xfrm>
            <a:off x="556757" y="-380003"/>
            <a:ext cx="2880000" cy="25929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noProof="0" dirty="0">
                <a:solidFill>
                  <a:schemeClr val="bg1"/>
                </a:solidFill>
              </a:rPr>
              <a:t>Title only small</a:t>
            </a:r>
          </a:p>
        </p:txBody>
      </p:sp>
    </p:spTree>
    <p:extLst>
      <p:ext uri="{BB962C8B-B14F-4D97-AF65-F5344CB8AC3E}">
        <p14:creationId xmlns:p14="http://schemas.microsoft.com/office/powerpoint/2010/main" val="2321485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Una Europa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62CC-E26B-C842-AA66-20B19866011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1F47CE-54FD-6049-9498-0B274A3389FE}"/>
              </a:ext>
            </a:extLst>
          </p:cNvPr>
          <p:cNvSpPr txBox="1"/>
          <p:nvPr userDrawn="1"/>
        </p:nvSpPr>
        <p:spPr>
          <a:xfrm>
            <a:off x="0" y="-380003"/>
            <a:ext cx="432000" cy="25929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nl-NL" b="1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EDB5D-F7ED-8745-9F45-DB8E574F59A5}"/>
              </a:ext>
            </a:extLst>
          </p:cNvPr>
          <p:cNvSpPr txBox="1"/>
          <p:nvPr userDrawn="1"/>
        </p:nvSpPr>
        <p:spPr>
          <a:xfrm>
            <a:off x="556757" y="-380003"/>
            <a:ext cx="2880000" cy="25929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noProof="0" dirty="0">
                <a:solidFill>
                  <a:schemeClr val="bg1"/>
                </a:solidFill>
              </a:rPr>
              <a:t>Blank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" y="161999"/>
            <a:ext cx="6120000" cy="216000"/>
          </a:xfr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Una Europa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62CC-E26B-C842-AA66-20B19866011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9373C8C-181E-9A43-B003-2C9CC0CB9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6000" y="864000"/>
            <a:ext cx="3888000" cy="3657457"/>
          </a:xfrm>
        </p:spPr>
        <p:txBody>
          <a:bodyPr/>
          <a:lstStyle>
            <a:lvl1pPr marL="252000" indent="-252000">
              <a:buFont typeface="System Font Regular"/>
              <a:buChar char="+"/>
              <a:defRPr sz="1900"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8DB58D-67DE-2A4B-B45C-21812BCAEDE8}"/>
              </a:ext>
            </a:extLst>
          </p:cNvPr>
          <p:cNvCxnSpPr/>
          <p:nvPr userDrawn="1"/>
        </p:nvCxnSpPr>
        <p:spPr>
          <a:xfrm>
            <a:off x="216009" y="396000"/>
            <a:ext cx="61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16C3F69-91BF-9B46-960E-145D96E26505}"/>
              </a:ext>
            </a:extLst>
          </p:cNvPr>
          <p:cNvSpPr txBox="1"/>
          <p:nvPr userDrawn="1"/>
        </p:nvSpPr>
        <p:spPr>
          <a:xfrm>
            <a:off x="0" y="-380003"/>
            <a:ext cx="432000" cy="25929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nl-NL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6AAEF1-AFFC-544E-B3C4-DCDDEC0A67F8}"/>
              </a:ext>
            </a:extLst>
          </p:cNvPr>
          <p:cNvSpPr txBox="1"/>
          <p:nvPr userDrawn="1"/>
        </p:nvSpPr>
        <p:spPr>
          <a:xfrm>
            <a:off x="556759" y="-380003"/>
            <a:ext cx="2880000" cy="25929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noProof="0" dirty="0">
                <a:solidFill>
                  <a:schemeClr val="bg1"/>
                </a:solidFill>
              </a:rPr>
              <a:t>Partners</a:t>
            </a:r>
          </a:p>
        </p:txBody>
      </p:sp>
    </p:spTree>
    <p:extLst>
      <p:ext uri="{BB962C8B-B14F-4D97-AF65-F5344CB8AC3E}">
        <p14:creationId xmlns:p14="http://schemas.microsoft.com/office/powerpoint/2010/main" val="3201576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6000" y="216000"/>
            <a:ext cx="8712000" cy="4712400"/>
          </a:xfrm>
          <a:solidFill>
            <a:schemeClr val="bg1">
              <a:lumMod val="85000"/>
            </a:schemeClr>
          </a:solidFill>
        </p:spPr>
        <p:txBody>
          <a:bodyPr lIns="1800000" tIns="360000" rIns="1800000" anchor="t"/>
          <a:lstStyle>
            <a:lvl1pPr marL="0" indent="0" algn="ctr">
              <a:lnSpc>
                <a:spcPts val="2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78FDF-F5DF-6141-B3D6-C4842DBA9C7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80000" y="215100"/>
            <a:ext cx="648000" cy="648000"/>
          </a:xfrm>
          <a:blipFill>
            <a:blip r:embed="rId2">
              <a:alphaModFix amt="51000"/>
            </a:blip>
            <a:stretch>
              <a:fillRect/>
            </a:stretch>
          </a:blipFill>
          <a:ln w="6350"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1F3B983-4E0E-B04B-9AF5-F9F9079B4EA0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215997" y="2761861"/>
            <a:ext cx="8712000" cy="2165639"/>
          </a:xfrm>
          <a:gradFill>
            <a:gsLst>
              <a:gs pos="0">
                <a:srgbClr val="FFFF80">
                  <a:alpha val="0"/>
                </a:srgbClr>
              </a:gs>
              <a:gs pos="100000">
                <a:srgbClr val="FFFF80">
                  <a:alpha val="70000"/>
                </a:srgb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FDCC69-D749-9540-B493-1F472449E789}"/>
              </a:ext>
            </a:extLst>
          </p:cNvPr>
          <p:cNvSpPr txBox="1"/>
          <p:nvPr userDrawn="1"/>
        </p:nvSpPr>
        <p:spPr>
          <a:xfrm>
            <a:off x="0" y="-380003"/>
            <a:ext cx="432000" cy="25929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nl-NL" b="1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152663-F0F9-1846-96F6-DE709E2B0548}"/>
              </a:ext>
            </a:extLst>
          </p:cNvPr>
          <p:cNvSpPr txBox="1"/>
          <p:nvPr userDrawn="1"/>
        </p:nvSpPr>
        <p:spPr>
          <a:xfrm>
            <a:off x="556757" y="-380003"/>
            <a:ext cx="2880000" cy="25929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noProof="0" dirty="0">
                <a:solidFill>
                  <a:schemeClr val="bg1"/>
                </a:solidFill>
              </a:rPr>
              <a:t>Only picture</a:t>
            </a:r>
          </a:p>
        </p:txBody>
      </p:sp>
    </p:spTree>
    <p:extLst>
      <p:ext uri="{BB962C8B-B14F-4D97-AF65-F5344CB8AC3E}">
        <p14:creationId xmlns:p14="http://schemas.microsoft.com/office/powerpoint/2010/main" val="3954881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1" y="144000"/>
            <a:ext cx="6480000" cy="1656000"/>
          </a:xfrm>
        </p:spPr>
        <p:txBody>
          <a:bodyPr anchor="t" anchorCtr="0"/>
          <a:lstStyle>
            <a:lvl1pPr algn="l"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4879E1C-1B4B-3F4E-AE9C-6FFEB75D4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6000" y="2016000"/>
            <a:ext cx="2949178" cy="718235"/>
          </a:xfrm>
          <a:ln w="6350">
            <a:solidFill>
              <a:schemeClr val="tx1"/>
            </a:solidFill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A6940B-7830-C541-BCE0-F31DAA0993D2}"/>
              </a:ext>
            </a:extLst>
          </p:cNvPr>
          <p:cNvSpPr txBox="1"/>
          <p:nvPr userDrawn="1"/>
        </p:nvSpPr>
        <p:spPr>
          <a:xfrm>
            <a:off x="0" y="-380003"/>
            <a:ext cx="432000" cy="25929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nl-NL" b="1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2FE218-3B6C-234A-B65D-B4D000EB96A9}"/>
              </a:ext>
            </a:extLst>
          </p:cNvPr>
          <p:cNvSpPr txBox="1"/>
          <p:nvPr userDrawn="1"/>
        </p:nvSpPr>
        <p:spPr>
          <a:xfrm>
            <a:off x="556757" y="-380003"/>
            <a:ext cx="2880000" cy="25929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noProof="0" dirty="0">
                <a:solidFill>
                  <a:schemeClr val="bg1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57242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Bi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1" y="108000"/>
            <a:ext cx="6480000" cy="1692000"/>
          </a:xfrm>
        </p:spPr>
        <p:txBody>
          <a:bodyPr anchor="t" anchorCtr="0"/>
          <a:lstStyle>
            <a:lvl1pPr algn="l">
              <a:defRPr sz="5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1" y="1799999"/>
            <a:ext cx="6480000" cy="324000"/>
          </a:xfrm>
        </p:spPr>
        <p:txBody>
          <a:bodyPr anchor="t" anchorCtr="0"/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C718-1438-8345-887E-C6B9D1A1B95D}"/>
              </a:ext>
            </a:extLst>
          </p:cNvPr>
          <p:cNvSpPr txBox="1"/>
          <p:nvPr userDrawn="1"/>
        </p:nvSpPr>
        <p:spPr>
          <a:xfrm>
            <a:off x="0" y="-380003"/>
            <a:ext cx="432000" cy="25929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nl-NL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83D5D2-8759-8846-8A9C-23B3D25A5B9C}"/>
              </a:ext>
            </a:extLst>
          </p:cNvPr>
          <p:cNvSpPr txBox="1"/>
          <p:nvPr userDrawn="1"/>
        </p:nvSpPr>
        <p:spPr>
          <a:xfrm>
            <a:off x="556757" y="-380003"/>
            <a:ext cx="2880000" cy="25929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noProof="0" dirty="0">
                <a:solidFill>
                  <a:schemeClr val="bg1"/>
                </a:solidFill>
              </a:rPr>
              <a:t>Title Big 2</a:t>
            </a:r>
          </a:p>
        </p:txBody>
      </p:sp>
    </p:spTree>
    <p:extLst>
      <p:ext uri="{BB962C8B-B14F-4D97-AF65-F5344CB8AC3E}">
        <p14:creationId xmlns:p14="http://schemas.microsoft.com/office/powerpoint/2010/main" val="2452803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artner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01" y="216000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216000" y="161999"/>
            <a:ext cx="6120002" cy="21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1001" y="4824001"/>
            <a:ext cx="127001" cy="127001"/>
          </a:xfrm>
          <a:prstGeom prst="rect">
            <a:avLst/>
          </a:prstGeom>
        </p:spPr>
        <p:txBody>
          <a:bodyPr/>
          <a:lstStyle/>
          <a:p>
            <a:pPr defTabSz="685783" hangingPunct="0">
              <a:defRPr/>
            </a:pPr>
            <a:fld id="{86CB4B4D-7CA3-9044-876B-883B54F8677D}" type="slidenum">
              <a:rPr lang="en-GB" kern="0" smtClean="0">
                <a:solidFill>
                  <a:srgbClr val="888888"/>
                </a:solidFill>
                <a:cs typeface="Arial"/>
                <a:sym typeface="Arial"/>
              </a:rPr>
              <a:pPr defTabSz="685783" hangingPunct="0">
                <a:defRPr/>
              </a:pPr>
              <a:t>‹#›</a:t>
            </a:fld>
            <a:endParaRPr lang="en-GB" kern="0">
              <a:solidFill>
                <a:srgbClr val="888888"/>
              </a:solidFill>
              <a:cs typeface="Arial"/>
              <a:sym typeface="Arial"/>
            </a:endParaRPr>
          </a:p>
        </p:txBody>
      </p:sp>
      <p:sp>
        <p:nvSpPr>
          <p:cNvPr id="2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16000" y="864000"/>
            <a:ext cx="3888001" cy="3657458"/>
          </a:xfrm>
          <a:prstGeom prst="rect">
            <a:avLst/>
          </a:prstGeom>
        </p:spPr>
        <p:txBody>
          <a:bodyPr>
            <a:normAutofit/>
          </a:bodyPr>
          <a:lstStyle>
            <a:lvl1pPr marL="251994" indent="-251994">
              <a:buFont typeface="Helvetica"/>
              <a:buChar char="+"/>
              <a:defRPr sz="1900">
                <a:latin typeface="Georgia"/>
                <a:ea typeface="Georgia"/>
                <a:cs typeface="Georgia"/>
                <a:sym typeface="Georgia"/>
              </a:defRPr>
            </a:lvl1pPr>
            <a:lvl2pPr marL="0" indent="342892">
              <a:buSzTx/>
              <a:buFont typeface="Helvetica"/>
              <a:buNone/>
              <a:defRPr sz="1900">
                <a:latin typeface="Georgia"/>
                <a:ea typeface="Georgia"/>
                <a:cs typeface="Georgia"/>
                <a:sym typeface="Georgia"/>
              </a:defRPr>
            </a:lvl2pPr>
            <a:lvl3pPr marL="0" indent="685783">
              <a:buSzTx/>
              <a:buFont typeface="Helvetica"/>
              <a:buNone/>
              <a:defRPr sz="1900">
                <a:latin typeface="Georgia"/>
                <a:ea typeface="Georgia"/>
                <a:cs typeface="Georgia"/>
                <a:sym typeface="Georgia"/>
              </a:defRPr>
            </a:lvl3pPr>
            <a:lvl4pPr marL="0" indent="1028675">
              <a:buSzTx/>
              <a:buFont typeface="Helvetica"/>
              <a:buNone/>
              <a:defRPr sz="1900">
                <a:latin typeface="Georgia"/>
                <a:ea typeface="Georgia"/>
                <a:cs typeface="Georgia"/>
                <a:sym typeface="Georgia"/>
              </a:defRPr>
            </a:lvl4pPr>
            <a:lvl5pPr marL="0" indent="1371566">
              <a:buSzTx/>
              <a:buFont typeface="Helvetica"/>
              <a:buNone/>
              <a:defRPr sz="1900"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traight Connector 11"/>
          <p:cNvSpPr/>
          <p:nvPr/>
        </p:nvSpPr>
        <p:spPr>
          <a:xfrm>
            <a:off x="216009" y="396001"/>
            <a:ext cx="6120002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 marL="0" marR="0" lvl="0" indent="0" algn="l" defTabSz="68578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TextBox 7"/>
          <p:cNvSpPr txBox="1"/>
          <p:nvPr/>
        </p:nvSpPr>
        <p:spPr>
          <a:xfrm>
            <a:off x="0" y="-380004"/>
            <a:ext cx="432000" cy="25223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pPr marL="0" marR="0" lvl="0" indent="0" algn="l" defTabSz="685783" rtl="0" eaLnBrk="1" fontAlgn="auto" latinLnBrk="0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</a:t>
            </a:r>
          </a:p>
        </p:txBody>
      </p:sp>
      <p:sp>
        <p:nvSpPr>
          <p:cNvPr id="29" name="TextBox 8"/>
          <p:cNvSpPr txBox="1"/>
          <p:nvPr/>
        </p:nvSpPr>
        <p:spPr>
          <a:xfrm>
            <a:off x="556759" y="-380004"/>
            <a:ext cx="2880001" cy="25223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pPr marL="0" marR="0" lvl="0" indent="0" algn="l" defTabSz="685783" rtl="0" eaLnBrk="1" fontAlgn="auto" latinLnBrk="0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Partners</a:t>
            </a:r>
          </a:p>
        </p:txBody>
      </p:sp>
    </p:spTree>
    <p:extLst>
      <p:ext uri="{BB962C8B-B14F-4D97-AF65-F5344CB8AC3E}">
        <p14:creationId xmlns:p14="http://schemas.microsoft.com/office/powerpoint/2010/main" val="197670873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Bi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1" y="108000"/>
            <a:ext cx="6480000" cy="1692000"/>
          </a:xfrm>
          <a:noFill/>
        </p:spPr>
        <p:txBody>
          <a:bodyPr anchor="t" anchorCtr="0"/>
          <a:lstStyle>
            <a:lvl1pPr algn="l">
              <a:defRPr sz="5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1" y="1799999"/>
            <a:ext cx="6480000" cy="324000"/>
          </a:xfrm>
        </p:spPr>
        <p:txBody>
          <a:bodyPr anchor="t" anchorCtr="0"/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B9040E-8FAD-3F47-BE67-ECB2EB8973F8}"/>
              </a:ext>
            </a:extLst>
          </p:cNvPr>
          <p:cNvSpPr txBox="1"/>
          <p:nvPr userDrawn="1"/>
        </p:nvSpPr>
        <p:spPr>
          <a:xfrm>
            <a:off x="0" y="-380003"/>
            <a:ext cx="432000" cy="25929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nl-NL" b="1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2904C0-CDB4-C747-8AB3-1CB7C555C21D}"/>
              </a:ext>
            </a:extLst>
          </p:cNvPr>
          <p:cNvSpPr txBox="1"/>
          <p:nvPr userDrawn="1"/>
        </p:nvSpPr>
        <p:spPr>
          <a:xfrm>
            <a:off x="556757" y="-380003"/>
            <a:ext cx="2880000" cy="25929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noProof="0" dirty="0">
                <a:solidFill>
                  <a:schemeClr val="bg1"/>
                </a:solidFill>
              </a:rPr>
              <a:t>Title Big 1</a:t>
            </a:r>
          </a:p>
        </p:txBody>
      </p:sp>
    </p:spTree>
    <p:extLst>
      <p:ext uri="{BB962C8B-B14F-4D97-AF65-F5344CB8AC3E}">
        <p14:creationId xmlns:p14="http://schemas.microsoft.com/office/powerpoint/2010/main" val="2400817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Bi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1" y="108000"/>
            <a:ext cx="6480000" cy="1692000"/>
          </a:xfrm>
        </p:spPr>
        <p:txBody>
          <a:bodyPr anchor="t" anchorCtr="0"/>
          <a:lstStyle>
            <a:lvl1pPr algn="l">
              <a:defRPr sz="5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1" y="1799999"/>
            <a:ext cx="6480000" cy="324000"/>
          </a:xfrm>
        </p:spPr>
        <p:txBody>
          <a:bodyPr anchor="t" anchorCtr="0"/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AC718-1438-8345-887E-C6B9D1A1B95D}"/>
              </a:ext>
            </a:extLst>
          </p:cNvPr>
          <p:cNvSpPr txBox="1"/>
          <p:nvPr userDrawn="1"/>
        </p:nvSpPr>
        <p:spPr>
          <a:xfrm>
            <a:off x="0" y="-380003"/>
            <a:ext cx="432000" cy="25929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nl-NL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83D5D2-8759-8846-8A9C-23B3D25A5B9C}"/>
              </a:ext>
            </a:extLst>
          </p:cNvPr>
          <p:cNvSpPr txBox="1"/>
          <p:nvPr userDrawn="1"/>
        </p:nvSpPr>
        <p:spPr>
          <a:xfrm>
            <a:off x="556757" y="-380003"/>
            <a:ext cx="2880000" cy="25929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noProof="0" dirty="0">
                <a:solidFill>
                  <a:schemeClr val="bg1"/>
                </a:solidFill>
              </a:rPr>
              <a:t>Title Big 2</a:t>
            </a:r>
          </a:p>
        </p:txBody>
      </p:sp>
    </p:spTree>
    <p:extLst>
      <p:ext uri="{BB962C8B-B14F-4D97-AF65-F5344CB8AC3E}">
        <p14:creationId xmlns:p14="http://schemas.microsoft.com/office/powerpoint/2010/main" val="4102212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Bi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1" y="108000"/>
            <a:ext cx="6480000" cy="1692000"/>
          </a:xfrm>
        </p:spPr>
        <p:txBody>
          <a:bodyPr anchor="t" anchorCtr="0"/>
          <a:lstStyle>
            <a:lvl1pPr algn="l">
              <a:defRPr sz="5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1" y="1799999"/>
            <a:ext cx="6480000" cy="324000"/>
          </a:xfrm>
        </p:spPr>
        <p:txBody>
          <a:bodyPr anchor="t" anchorCtr="0"/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E05F1F-5831-2C40-AB18-9580282C5C92}"/>
              </a:ext>
            </a:extLst>
          </p:cNvPr>
          <p:cNvSpPr txBox="1"/>
          <p:nvPr userDrawn="1"/>
        </p:nvSpPr>
        <p:spPr>
          <a:xfrm>
            <a:off x="0" y="-380003"/>
            <a:ext cx="432000" cy="25929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nl-NL" b="1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46CF1-1CC1-6341-9D67-E6CDAAB7011D}"/>
              </a:ext>
            </a:extLst>
          </p:cNvPr>
          <p:cNvSpPr txBox="1"/>
          <p:nvPr userDrawn="1"/>
        </p:nvSpPr>
        <p:spPr>
          <a:xfrm>
            <a:off x="556757" y="-380003"/>
            <a:ext cx="2880000" cy="25929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noProof="0" dirty="0">
                <a:solidFill>
                  <a:schemeClr val="bg1"/>
                </a:solidFill>
              </a:rPr>
              <a:t>Title Big 3</a:t>
            </a:r>
          </a:p>
        </p:txBody>
      </p:sp>
    </p:spTree>
    <p:extLst>
      <p:ext uri="{BB962C8B-B14F-4D97-AF65-F5344CB8AC3E}">
        <p14:creationId xmlns:p14="http://schemas.microsoft.com/office/powerpoint/2010/main" val="518202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Bi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1" y="108000"/>
            <a:ext cx="6480000" cy="1692000"/>
          </a:xfrm>
        </p:spPr>
        <p:txBody>
          <a:bodyPr anchor="t" anchorCtr="0"/>
          <a:lstStyle>
            <a:lvl1pPr algn="l">
              <a:defRPr sz="5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1" y="1799999"/>
            <a:ext cx="6480000" cy="324000"/>
          </a:xfrm>
        </p:spPr>
        <p:txBody>
          <a:bodyPr anchor="t" anchorCtr="0"/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7C89E-1632-3B46-B3D6-6AF919D8696A}"/>
              </a:ext>
            </a:extLst>
          </p:cNvPr>
          <p:cNvSpPr txBox="1"/>
          <p:nvPr userDrawn="1"/>
        </p:nvSpPr>
        <p:spPr>
          <a:xfrm>
            <a:off x="0" y="-380003"/>
            <a:ext cx="432000" cy="25929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nl-NL" b="1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252C0-F3BF-734A-8B94-EA101864BF49}"/>
              </a:ext>
            </a:extLst>
          </p:cNvPr>
          <p:cNvSpPr txBox="1"/>
          <p:nvPr userDrawn="1"/>
        </p:nvSpPr>
        <p:spPr>
          <a:xfrm>
            <a:off x="556757" y="-380003"/>
            <a:ext cx="2880000" cy="25929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noProof="0" dirty="0">
                <a:solidFill>
                  <a:schemeClr val="bg1"/>
                </a:solidFill>
              </a:rPr>
              <a:t>Title Big 4</a:t>
            </a:r>
          </a:p>
        </p:txBody>
      </p:sp>
    </p:spTree>
    <p:extLst>
      <p:ext uri="{BB962C8B-B14F-4D97-AF65-F5344CB8AC3E}">
        <p14:creationId xmlns:p14="http://schemas.microsoft.com/office/powerpoint/2010/main" val="2944846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Big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1" y="108000"/>
            <a:ext cx="6480000" cy="1692000"/>
          </a:xfrm>
        </p:spPr>
        <p:txBody>
          <a:bodyPr anchor="t" anchorCtr="0"/>
          <a:lstStyle>
            <a:lvl1pPr algn="l">
              <a:defRPr sz="5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1" y="1799999"/>
            <a:ext cx="6480000" cy="324000"/>
          </a:xfrm>
        </p:spPr>
        <p:txBody>
          <a:bodyPr anchor="t" anchorCtr="0"/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B66982-2B76-1D4A-A39D-16F08051D1B5}"/>
              </a:ext>
            </a:extLst>
          </p:cNvPr>
          <p:cNvSpPr txBox="1"/>
          <p:nvPr userDrawn="1"/>
        </p:nvSpPr>
        <p:spPr>
          <a:xfrm>
            <a:off x="0" y="-380003"/>
            <a:ext cx="432000" cy="25929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nl-NL" b="1" dirty="0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2C9EFD-2D06-EC45-B993-5DBBDBA1F850}"/>
              </a:ext>
            </a:extLst>
          </p:cNvPr>
          <p:cNvSpPr txBox="1"/>
          <p:nvPr userDrawn="1"/>
        </p:nvSpPr>
        <p:spPr>
          <a:xfrm>
            <a:off x="556757" y="-380003"/>
            <a:ext cx="2880000" cy="25929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noProof="0" dirty="0">
                <a:solidFill>
                  <a:schemeClr val="bg1"/>
                </a:solidFill>
              </a:rPr>
              <a:t>Title Big 5</a:t>
            </a:r>
          </a:p>
        </p:txBody>
      </p:sp>
    </p:spTree>
    <p:extLst>
      <p:ext uri="{BB962C8B-B14F-4D97-AF65-F5344CB8AC3E}">
        <p14:creationId xmlns:p14="http://schemas.microsoft.com/office/powerpoint/2010/main" val="4019341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mall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6001" y="144000"/>
            <a:ext cx="6480000" cy="1656000"/>
          </a:xfrm>
        </p:spPr>
        <p:txBody>
          <a:bodyPr anchor="t" anchorCtr="0"/>
          <a:lstStyle>
            <a:lvl1pPr algn="l">
              <a:defRPr sz="3800"/>
            </a:lvl1pPr>
          </a:lstStyle>
          <a:p>
            <a:r>
              <a:rPr lang="en-US" dirty="0"/>
              <a:t>Click to edit Master title 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1" y="1799999"/>
            <a:ext cx="6480000" cy="324000"/>
          </a:xfrm>
        </p:spPr>
        <p:txBody>
          <a:bodyPr anchor="t" anchorCtr="0"/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A75BD-E58F-D34C-9BA3-66F6E70A9709}"/>
              </a:ext>
            </a:extLst>
          </p:cNvPr>
          <p:cNvSpPr txBox="1"/>
          <p:nvPr userDrawn="1"/>
        </p:nvSpPr>
        <p:spPr>
          <a:xfrm>
            <a:off x="0" y="-380003"/>
            <a:ext cx="432000" cy="25929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nl-NL" b="1" dirty="0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1A86D-FCAA-EA49-9BFF-356F0AB00138}"/>
              </a:ext>
            </a:extLst>
          </p:cNvPr>
          <p:cNvSpPr txBox="1"/>
          <p:nvPr userDrawn="1"/>
        </p:nvSpPr>
        <p:spPr>
          <a:xfrm>
            <a:off x="556757" y="-380003"/>
            <a:ext cx="2880000" cy="25929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noProof="0" dirty="0">
                <a:solidFill>
                  <a:schemeClr val="bg1"/>
                </a:solidFill>
              </a:rPr>
              <a:t>Title Small 1</a:t>
            </a:r>
          </a:p>
        </p:txBody>
      </p:sp>
    </p:spTree>
    <p:extLst>
      <p:ext uri="{BB962C8B-B14F-4D97-AF65-F5344CB8AC3E}">
        <p14:creationId xmlns:p14="http://schemas.microsoft.com/office/powerpoint/2010/main" val="412653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" y="144000"/>
            <a:ext cx="6480000" cy="57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" y="1259998"/>
            <a:ext cx="8388000" cy="3492000"/>
          </a:xfrm>
        </p:spPr>
        <p:txBody>
          <a:bodyPr numCol="2" spcCol="144000"/>
          <a:lstStyle>
            <a:lvl1pPr marL="252000" indent="-252000">
              <a:spcAft>
                <a:spcPts val="600"/>
              </a:spcAft>
              <a:buFont typeface="+mj-lt"/>
              <a:buAutoNum type="arabicPeriod"/>
              <a:defRPr sz="135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Una Europa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62CC-E26B-C842-AA66-20B19866011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493BCD-EDC8-2245-B2C3-A237FFBDDBD4}"/>
              </a:ext>
            </a:extLst>
          </p:cNvPr>
          <p:cNvCxnSpPr/>
          <p:nvPr userDrawn="1"/>
        </p:nvCxnSpPr>
        <p:spPr>
          <a:xfrm>
            <a:off x="216009" y="1171287"/>
            <a:ext cx="83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258FBB7-5DC8-5945-9BA5-F2C30435C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5990" y="954000"/>
            <a:ext cx="6479999" cy="216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3AB2E8-2482-7947-A1E0-BE81F6504A1B}"/>
              </a:ext>
            </a:extLst>
          </p:cNvPr>
          <p:cNvSpPr txBox="1"/>
          <p:nvPr userDrawn="1"/>
        </p:nvSpPr>
        <p:spPr>
          <a:xfrm>
            <a:off x="0" y="-380003"/>
            <a:ext cx="432000" cy="25929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nl-NL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6F95F8-13AE-D541-BF4F-3E8D020B776E}"/>
              </a:ext>
            </a:extLst>
          </p:cNvPr>
          <p:cNvSpPr txBox="1"/>
          <p:nvPr userDrawn="1"/>
        </p:nvSpPr>
        <p:spPr>
          <a:xfrm>
            <a:off x="556759" y="-380003"/>
            <a:ext cx="2880000" cy="25929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noProof="0" dirty="0">
                <a:solidFill>
                  <a:schemeClr val="bg1"/>
                </a:solidFill>
              </a:rPr>
              <a:t>Manifesto</a:t>
            </a:r>
          </a:p>
        </p:txBody>
      </p:sp>
    </p:spTree>
    <p:extLst>
      <p:ext uri="{BB962C8B-B14F-4D97-AF65-F5344CB8AC3E}">
        <p14:creationId xmlns:p14="http://schemas.microsoft.com/office/powerpoint/2010/main" val="2429142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mall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6001" y="144000"/>
            <a:ext cx="6480000" cy="1656000"/>
          </a:xfrm>
        </p:spPr>
        <p:txBody>
          <a:bodyPr anchor="t" anchorCtr="0"/>
          <a:lstStyle>
            <a:lvl1pPr algn="l">
              <a:defRPr sz="3800"/>
            </a:lvl1pPr>
          </a:lstStyle>
          <a:p>
            <a:r>
              <a:rPr lang="en-US" dirty="0"/>
              <a:t>Click to edit Master title 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1" y="1799999"/>
            <a:ext cx="6480000" cy="324000"/>
          </a:xfrm>
        </p:spPr>
        <p:txBody>
          <a:bodyPr anchor="t" anchorCtr="0"/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9750AD-7490-024C-8DF5-6214BB7E6FE1}"/>
              </a:ext>
            </a:extLst>
          </p:cNvPr>
          <p:cNvSpPr txBox="1"/>
          <p:nvPr userDrawn="1"/>
        </p:nvSpPr>
        <p:spPr>
          <a:xfrm>
            <a:off x="0" y="-380003"/>
            <a:ext cx="432000" cy="25929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nl-NL" b="1" dirty="0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F229C-1A8F-634D-B8FD-72F65C6DF2E5}"/>
              </a:ext>
            </a:extLst>
          </p:cNvPr>
          <p:cNvSpPr txBox="1"/>
          <p:nvPr userDrawn="1"/>
        </p:nvSpPr>
        <p:spPr>
          <a:xfrm>
            <a:off x="556757" y="-380003"/>
            <a:ext cx="2880000" cy="25929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noProof="0" dirty="0">
                <a:solidFill>
                  <a:schemeClr val="bg1"/>
                </a:solidFill>
              </a:rPr>
              <a:t>Title Small 2</a:t>
            </a:r>
          </a:p>
        </p:txBody>
      </p:sp>
    </p:spTree>
    <p:extLst>
      <p:ext uri="{BB962C8B-B14F-4D97-AF65-F5344CB8AC3E}">
        <p14:creationId xmlns:p14="http://schemas.microsoft.com/office/powerpoint/2010/main" val="334831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mall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6001" y="144000"/>
            <a:ext cx="6480000" cy="1656000"/>
          </a:xfrm>
        </p:spPr>
        <p:txBody>
          <a:bodyPr anchor="t" anchorCtr="0"/>
          <a:lstStyle>
            <a:lvl1pPr algn="l">
              <a:defRPr sz="3800"/>
            </a:lvl1pPr>
          </a:lstStyle>
          <a:p>
            <a:r>
              <a:rPr lang="en-US" dirty="0"/>
              <a:t>Click to edit Master title 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1" y="1799999"/>
            <a:ext cx="6480000" cy="324000"/>
          </a:xfrm>
        </p:spPr>
        <p:txBody>
          <a:bodyPr anchor="t" anchorCtr="0"/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5AF30A-3070-E04C-93C6-30A65E5307DA}"/>
              </a:ext>
            </a:extLst>
          </p:cNvPr>
          <p:cNvSpPr txBox="1"/>
          <p:nvPr userDrawn="1"/>
        </p:nvSpPr>
        <p:spPr>
          <a:xfrm>
            <a:off x="0" y="-380003"/>
            <a:ext cx="432000" cy="25929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nl-NL" b="1" dirty="0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2B61A2-8F1C-0B44-9B7B-44F19ECF9BB6}"/>
              </a:ext>
            </a:extLst>
          </p:cNvPr>
          <p:cNvSpPr txBox="1"/>
          <p:nvPr userDrawn="1"/>
        </p:nvSpPr>
        <p:spPr>
          <a:xfrm>
            <a:off x="556757" y="-380003"/>
            <a:ext cx="2880000" cy="25929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noProof="0" dirty="0">
                <a:solidFill>
                  <a:schemeClr val="bg1"/>
                </a:solidFill>
              </a:rPr>
              <a:t>Title Small 3</a:t>
            </a:r>
          </a:p>
        </p:txBody>
      </p:sp>
    </p:spTree>
    <p:extLst>
      <p:ext uri="{BB962C8B-B14F-4D97-AF65-F5344CB8AC3E}">
        <p14:creationId xmlns:p14="http://schemas.microsoft.com/office/powerpoint/2010/main" val="24307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mall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6001" y="144000"/>
            <a:ext cx="6480000" cy="1656000"/>
          </a:xfrm>
        </p:spPr>
        <p:txBody>
          <a:bodyPr anchor="t" anchorCtr="0"/>
          <a:lstStyle>
            <a:lvl1pPr algn="l">
              <a:defRPr sz="3800"/>
            </a:lvl1pPr>
          </a:lstStyle>
          <a:p>
            <a:r>
              <a:rPr lang="en-US" dirty="0"/>
              <a:t>Click to edit Master title 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1" y="1799999"/>
            <a:ext cx="6480000" cy="324000"/>
          </a:xfrm>
        </p:spPr>
        <p:txBody>
          <a:bodyPr anchor="t" anchorCtr="0"/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464D2C-F64F-494F-8F42-A24C8B98EBAC}"/>
              </a:ext>
            </a:extLst>
          </p:cNvPr>
          <p:cNvSpPr txBox="1"/>
          <p:nvPr userDrawn="1"/>
        </p:nvSpPr>
        <p:spPr>
          <a:xfrm>
            <a:off x="0" y="-380003"/>
            <a:ext cx="432000" cy="25929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nl-NL" b="1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39290-6D92-D742-87AC-3079F8AD15EA}"/>
              </a:ext>
            </a:extLst>
          </p:cNvPr>
          <p:cNvSpPr txBox="1"/>
          <p:nvPr userDrawn="1"/>
        </p:nvSpPr>
        <p:spPr>
          <a:xfrm>
            <a:off x="556757" y="-380003"/>
            <a:ext cx="2880000" cy="25929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noProof="0" dirty="0">
                <a:solidFill>
                  <a:schemeClr val="bg1"/>
                </a:solidFill>
              </a:rPr>
              <a:t>Title Small 4</a:t>
            </a:r>
          </a:p>
        </p:txBody>
      </p:sp>
    </p:spTree>
    <p:extLst>
      <p:ext uri="{BB962C8B-B14F-4D97-AF65-F5344CB8AC3E}">
        <p14:creationId xmlns:p14="http://schemas.microsoft.com/office/powerpoint/2010/main" val="3217716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tar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10DB92F-1664-2443-AAD1-5A59E4264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000" y="1116000"/>
            <a:ext cx="2088000" cy="208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0F5C43-FBA2-6047-B70F-64D3A99E8EB3}"/>
              </a:ext>
            </a:extLst>
          </p:cNvPr>
          <p:cNvCxnSpPr/>
          <p:nvPr userDrawn="1"/>
        </p:nvCxnSpPr>
        <p:spPr>
          <a:xfrm>
            <a:off x="216000" y="4554000"/>
            <a:ext cx="871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24998F3-A8FA-A343-84EB-AB3AEB19ECAF}"/>
              </a:ext>
            </a:extLst>
          </p:cNvPr>
          <p:cNvSpPr txBox="1"/>
          <p:nvPr userDrawn="1"/>
        </p:nvSpPr>
        <p:spPr>
          <a:xfrm>
            <a:off x="0" y="-380003"/>
            <a:ext cx="432000" cy="252000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nl-NL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B5C631-4394-3B4A-B3E7-72F98E6B0EB1}"/>
              </a:ext>
            </a:extLst>
          </p:cNvPr>
          <p:cNvSpPr txBox="1"/>
          <p:nvPr userDrawn="1"/>
        </p:nvSpPr>
        <p:spPr>
          <a:xfrm>
            <a:off x="556759" y="-380003"/>
            <a:ext cx="2880000" cy="25929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noProof="0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929E44-B251-B46B-6CC2-A5E573945C2B}"/>
              </a:ext>
            </a:extLst>
          </p:cNvPr>
          <p:cNvSpPr txBox="1"/>
          <p:nvPr userDrawn="1"/>
        </p:nvSpPr>
        <p:spPr>
          <a:xfrm>
            <a:off x="1869850" y="4600960"/>
            <a:ext cx="651326" cy="4385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750" noProof="1"/>
              <a:t>University</a:t>
            </a:r>
          </a:p>
          <a:p>
            <a:pPr algn="l"/>
            <a:r>
              <a:rPr lang="en-GB" sz="750" noProof="1"/>
              <a:t>College</a:t>
            </a:r>
          </a:p>
          <a:p>
            <a:pPr algn="l"/>
            <a:r>
              <a:rPr lang="en-GB" sz="750" noProof="1"/>
              <a:t>Dublin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08D8A9-0F6D-C60F-F85E-98A5A280FFDD}"/>
              </a:ext>
            </a:extLst>
          </p:cNvPr>
          <p:cNvSpPr txBox="1"/>
          <p:nvPr userDrawn="1"/>
        </p:nvSpPr>
        <p:spPr>
          <a:xfrm>
            <a:off x="3471220" y="4606404"/>
            <a:ext cx="633173" cy="323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750" noProof="1"/>
              <a:t>Helsingin</a:t>
            </a:r>
          </a:p>
          <a:p>
            <a:pPr algn="l"/>
            <a:r>
              <a:rPr lang="en-GB" sz="750" noProof="1"/>
              <a:t>yliopisto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6C895C-C9D4-F39B-F1B2-25BE08057B55}"/>
              </a:ext>
            </a:extLst>
          </p:cNvPr>
          <p:cNvSpPr txBox="1"/>
          <p:nvPr userDrawn="1"/>
        </p:nvSpPr>
        <p:spPr>
          <a:xfrm>
            <a:off x="5001092" y="4605716"/>
            <a:ext cx="726141" cy="4385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750" noProof="1"/>
              <a:t>Uniwersytet </a:t>
            </a:r>
          </a:p>
          <a:p>
            <a:pPr algn="l"/>
            <a:r>
              <a:rPr lang="en-GB" sz="750" noProof="1"/>
              <a:t>Jagielloński </a:t>
            </a:r>
          </a:p>
          <a:p>
            <a:pPr algn="l"/>
            <a:r>
              <a:rPr lang="en-GB" sz="750" noProof="1"/>
              <a:t>w Krakowie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E8ADE5-F831-BA44-E959-115EF8DB83A8}"/>
              </a:ext>
            </a:extLst>
          </p:cNvPr>
          <p:cNvSpPr txBox="1"/>
          <p:nvPr userDrawn="1"/>
        </p:nvSpPr>
        <p:spPr>
          <a:xfrm>
            <a:off x="6579449" y="4606589"/>
            <a:ext cx="775602" cy="4385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750" noProof="1"/>
              <a:t>Universidad </a:t>
            </a:r>
          </a:p>
          <a:p>
            <a:pPr algn="l"/>
            <a:r>
              <a:rPr lang="en-GB" sz="750" noProof="1"/>
              <a:t>Complutense de Madrid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F8268B-4063-A74D-D591-8E27D38A1A23}"/>
              </a:ext>
            </a:extLst>
          </p:cNvPr>
          <p:cNvSpPr txBox="1"/>
          <p:nvPr userDrawn="1"/>
        </p:nvSpPr>
        <p:spPr>
          <a:xfrm>
            <a:off x="8216226" y="4607463"/>
            <a:ext cx="633174" cy="323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750" noProof="1"/>
              <a:t>Universität</a:t>
            </a:r>
          </a:p>
          <a:p>
            <a:pPr algn="l"/>
            <a:r>
              <a:rPr lang="en-GB" sz="750" noProof="1"/>
              <a:t>Zürich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DBDED9-C7F2-CDC3-EF18-7E5444FD4820}"/>
              </a:ext>
            </a:extLst>
          </p:cNvPr>
          <p:cNvSpPr txBox="1"/>
          <p:nvPr userDrawn="1"/>
        </p:nvSpPr>
        <p:spPr>
          <a:xfrm>
            <a:off x="162953" y="4598999"/>
            <a:ext cx="880656" cy="323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750" noProof="1"/>
              <a:t>Freie Universität </a:t>
            </a:r>
          </a:p>
          <a:p>
            <a:pPr algn="l"/>
            <a:r>
              <a:rPr lang="en-GB" sz="750" noProof="1"/>
              <a:t>Berlin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DA50E1-9174-88F9-F1B2-B423E6AE73EC}"/>
              </a:ext>
            </a:extLst>
          </p:cNvPr>
          <p:cNvSpPr txBox="1"/>
          <p:nvPr userDrawn="1"/>
        </p:nvSpPr>
        <p:spPr>
          <a:xfrm>
            <a:off x="860341" y="4063703"/>
            <a:ext cx="1086018" cy="4385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750" noProof="1"/>
              <a:t>Alma Mater </a:t>
            </a:r>
          </a:p>
          <a:p>
            <a:pPr algn="l"/>
            <a:r>
              <a:rPr lang="en-GB" sz="750" noProof="1"/>
              <a:t>Studiorum Universitá </a:t>
            </a:r>
          </a:p>
          <a:p>
            <a:pPr algn="l"/>
            <a:r>
              <a:rPr lang="en-GB" sz="750" noProof="1"/>
              <a:t>di Bologna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49C5FB-A7BC-17E7-3450-1F8385ABF98E}"/>
              </a:ext>
            </a:extLst>
          </p:cNvPr>
          <p:cNvSpPr txBox="1"/>
          <p:nvPr userDrawn="1"/>
        </p:nvSpPr>
        <p:spPr>
          <a:xfrm>
            <a:off x="2573477" y="4179120"/>
            <a:ext cx="824506" cy="323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750" noProof="1"/>
              <a:t>The University</a:t>
            </a:r>
          </a:p>
          <a:p>
            <a:pPr algn="l"/>
            <a:r>
              <a:rPr lang="en-GB" sz="750" noProof="1"/>
              <a:t>of Edinburgh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6BACB8-81BC-655E-C4C9-759E0DBA7412}"/>
              </a:ext>
            </a:extLst>
          </p:cNvPr>
          <p:cNvSpPr txBox="1"/>
          <p:nvPr userDrawn="1"/>
        </p:nvSpPr>
        <p:spPr>
          <a:xfrm>
            <a:off x="4245565" y="4185730"/>
            <a:ext cx="673339" cy="323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750" noProof="1"/>
              <a:t>Universiteit</a:t>
            </a:r>
          </a:p>
          <a:p>
            <a:pPr algn="l"/>
            <a:r>
              <a:rPr lang="en-GB" sz="750" noProof="1"/>
              <a:t>Leiden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43045D-B2A0-E108-4A4E-DF5C56CEF185}"/>
              </a:ext>
            </a:extLst>
          </p:cNvPr>
          <p:cNvSpPr txBox="1"/>
          <p:nvPr userDrawn="1"/>
        </p:nvSpPr>
        <p:spPr>
          <a:xfrm>
            <a:off x="5825209" y="4282994"/>
            <a:ext cx="673339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750" noProof="1"/>
              <a:t>KU Leuven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2975F5-DD3A-7916-3B66-9BCF284E07C2}"/>
              </a:ext>
            </a:extLst>
          </p:cNvPr>
          <p:cNvSpPr txBox="1"/>
          <p:nvPr userDrawn="1"/>
        </p:nvSpPr>
        <p:spPr>
          <a:xfrm>
            <a:off x="7207120" y="4174357"/>
            <a:ext cx="1067060" cy="323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750" noProof="1"/>
              <a:t>Université Paris 1  Panthéon-Sorbonne</a:t>
            </a:r>
          </a:p>
        </p:txBody>
      </p:sp>
    </p:spTree>
    <p:extLst>
      <p:ext uri="{BB962C8B-B14F-4D97-AF65-F5344CB8AC3E}">
        <p14:creationId xmlns:p14="http://schemas.microsoft.com/office/powerpoint/2010/main" val="264529647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85">
          <p15:clr>
            <a:srgbClr val="FBAE40"/>
          </p15:clr>
        </p15:guide>
        <p15:guide id="4" pos="3878">
          <p15:clr>
            <a:srgbClr val="FBAE40"/>
          </p15:clr>
        </p15:guide>
        <p15:guide id="5" pos="1383">
          <p15:clr>
            <a:srgbClr val="FBAE40"/>
          </p15:clr>
        </p15:guide>
        <p15:guide id="6" pos="1882">
          <p15:clr>
            <a:srgbClr val="FBAE40"/>
          </p15:clr>
        </p15:guide>
        <p15:guide id="7" pos="2880">
          <p15:clr>
            <a:srgbClr val="FBAE40"/>
          </p15:clr>
        </p15:guide>
        <p15:guide id="8" pos="5760">
          <p15:clr>
            <a:srgbClr val="FBAE40"/>
          </p15:clr>
        </p15:guide>
        <p15:guide id="9" orient="horz" pos="2935">
          <p15:clr>
            <a:srgbClr val="FBAE40"/>
          </p15:clr>
        </p15:guide>
        <p15:guide id="10" orient="horz" pos="2799">
          <p15:clr>
            <a:srgbClr val="FBAE40"/>
          </p15:clr>
        </p15:guide>
        <p15:guide id="11" pos="4876">
          <p15:clr>
            <a:srgbClr val="FBAE40"/>
          </p15:clr>
        </p15:guide>
        <p15:guide id="12" pos="4377">
          <p15:clr>
            <a:srgbClr val="FBAE40"/>
          </p15:clr>
        </p15:guide>
        <p15:guide id="13">
          <p15:clr>
            <a:srgbClr val="FBAE40"/>
          </p15:clr>
        </p15:guide>
        <p15:guide id="14" pos="2381">
          <p15:clr>
            <a:srgbClr val="FBAE40"/>
          </p15:clr>
        </p15:guide>
        <p15:guide id="15" pos="3379">
          <p15:clr>
            <a:srgbClr val="FBAE40"/>
          </p15:clr>
        </p15:guide>
        <p15:guide id="17" pos="5375">
          <p15:clr>
            <a:srgbClr val="FBAE40"/>
          </p15:clr>
        </p15:guide>
        <p15:guide id="18" pos="88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rtn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215999" y="161999"/>
            <a:ext cx="6120002" cy="21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1000" y="4824000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15999" y="863999"/>
            <a:ext cx="3888001" cy="3657458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>
              <a:buFont typeface="Helvetica"/>
              <a:buChar char="+"/>
              <a:defRPr sz="1900">
                <a:latin typeface="Georgia"/>
                <a:ea typeface="Georgia"/>
                <a:cs typeface="Georgia"/>
                <a:sym typeface="Georgia"/>
              </a:defRPr>
            </a:lvl1pPr>
            <a:lvl2pPr marL="0" indent="342900">
              <a:buSzTx/>
              <a:buFont typeface="Helvetica"/>
              <a:buNone/>
              <a:defRPr sz="1900">
                <a:latin typeface="Georgia"/>
                <a:ea typeface="Georgia"/>
                <a:cs typeface="Georgia"/>
                <a:sym typeface="Georgia"/>
              </a:defRPr>
            </a:lvl2pPr>
            <a:lvl3pPr marL="0" indent="685800">
              <a:buSzTx/>
              <a:buFont typeface="Helvetica"/>
              <a:buNone/>
              <a:defRPr sz="1900">
                <a:latin typeface="Georgia"/>
                <a:ea typeface="Georgia"/>
                <a:cs typeface="Georgia"/>
                <a:sym typeface="Georgia"/>
              </a:defRPr>
            </a:lvl3pPr>
            <a:lvl4pPr marL="0" indent="1028700">
              <a:buSzTx/>
              <a:buFont typeface="Helvetica"/>
              <a:buNone/>
              <a:defRPr sz="1900">
                <a:latin typeface="Georgia"/>
                <a:ea typeface="Georgia"/>
                <a:cs typeface="Georgia"/>
                <a:sym typeface="Georgia"/>
              </a:defRPr>
            </a:lvl4pPr>
            <a:lvl5pPr marL="0" indent="1371600">
              <a:buSzTx/>
              <a:buFont typeface="Helvetica"/>
              <a:buNone/>
              <a:defRPr sz="1900"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traight Connector 11"/>
          <p:cNvSpPr/>
          <p:nvPr userDrawn="1"/>
        </p:nvSpPr>
        <p:spPr>
          <a:xfrm>
            <a:off x="216008" y="396000"/>
            <a:ext cx="6120002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" name="TextBox 7"/>
          <p:cNvSpPr txBox="1"/>
          <p:nvPr userDrawn="1"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2</a:t>
            </a:r>
          </a:p>
        </p:txBody>
      </p:sp>
      <p:sp>
        <p:nvSpPr>
          <p:cNvPr id="29" name="TextBox 8"/>
          <p:cNvSpPr txBox="1"/>
          <p:nvPr userDrawn="1"/>
        </p:nvSpPr>
        <p:spPr>
          <a:xfrm>
            <a:off x="556758" y="-380003"/>
            <a:ext cx="2880001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Partners</a:t>
            </a:r>
          </a:p>
        </p:txBody>
      </p:sp>
    </p:spTree>
    <p:extLst>
      <p:ext uri="{BB962C8B-B14F-4D97-AF65-F5344CB8AC3E}">
        <p14:creationId xmlns:p14="http://schemas.microsoft.com/office/powerpoint/2010/main" val="371995486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nifes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215999" y="144000"/>
            <a:ext cx="6480001" cy="576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idx="1"/>
          </p:nvPr>
        </p:nvSpPr>
        <p:spPr>
          <a:xfrm>
            <a:off x="215999" y="1259997"/>
            <a:ext cx="8388001" cy="3492002"/>
          </a:xfrm>
          <a:prstGeom prst="rect">
            <a:avLst/>
          </a:prstGeom>
        </p:spPr>
        <p:txBody>
          <a:bodyPr numCol="2" spcCol="144000">
            <a:normAutofit/>
          </a:bodyPr>
          <a:lstStyle>
            <a:lvl1pPr marL="252000" indent="-252000">
              <a:spcBef>
                <a:spcPts val="600"/>
              </a:spcBef>
              <a:buFontTx/>
              <a:buAutoNum type="arabicPeriod"/>
              <a:defRPr sz="1300">
                <a:latin typeface="Georgia"/>
                <a:ea typeface="Georgia"/>
                <a:cs typeface="Georgia"/>
                <a:sym typeface="Georgia"/>
              </a:defRPr>
            </a:lvl1pPr>
            <a:lvl2pPr marL="347142" indent="-167142">
              <a:spcBef>
                <a:spcPts val="600"/>
              </a:spcBef>
              <a:buFontTx/>
              <a:defRPr sz="1300">
                <a:latin typeface="Georgia"/>
                <a:ea typeface="Georgia"/>
                <a:cs typeface="Georgia"/>
                <a:sym typeface="Georgia"/>
              </a:defRPr>
            </a:lvl2pPr>
            <a:lvl3pPr marL="527142" indent="-167142">
              <a:spcBef>
                <a:spcPts val="600"/>
              </a:spcBef>
              <a:buFontTx/>
              <a:defRPr sz="1300">
                <a:latin typeface="Georgia"/>
                <a:ea typeface="Georgia"/>
                <a:cs typeface="Georgia"/>
                <a:sym typeface="Georgia"/>
              </a:defRPr>
            </a:lvl3pPr>
            <a:lvl4pPr marL="707142" indent="-167142">
              <a:spcBef>
                <a:spcPts val="600"/>
              </a:spcBef>
              <a:buFontTx/>
              <a:defRPr sz="1300">
                <a:latin typeface="Georgia"/>
                <a:ea typeface="Georgia"/>
                <a:cs typeface="Georgia"/>
                <a:sym typeface="Georgia"/>
              </a:defRPr>
            </a:lvl4pPr>
            <a:lvl5pPr marL="887142" indent="-167142">
              <a:spcBef>
                <a:spcPts val="600"/>
              </a:spcBef>
              <a:buFontTx/>
              <a:defRPr sz="1300"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1000" y="4824000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" name="Straight Connector 9"/>
          <p:cNvSpPr/>
          <p:nvPr/>
        </p:nvSpPr>
        <p:spPr>
          <a:xfrm>
            <a:off x="216009" y="1171287"/>
            <a:ext cx="8388000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215989" y="954000"/>
            <a:ext cx="6480001" cy="216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SzTx/>
              <a:buFontTx/>
              <a:buNone/>
              <a:defRPr sz="1200"/>
            </a:pPr>
            <a:endParaRPr/>
          </a:p>
        </p:txBody>
      </p:sp>
      <p:sp>
        <p:nvSpPr>
          <p:cNvPr id="42" name="TextBox 8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3</a:t>
            </a:r>
          </a:p>
        </p:txBody>
      </p:sp>
      <p:sp>
        <p:nvSpPr>
          <p:cNvPr id="43" name="TextBox 11"/>
          <p:cNvSpPr txBox="1"/>
          <p:nvPr/>
        </p:nvSpPr>
        <p:spPr>
          <a:xfrm>
            <a:off x="556758" y="-380003"/>
            <a:ext cx="2880001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Manifesto</a:t>
            </a:r>
          </a:p>
        </p:txBody>
      </p:sp>
    </p:spTree>
    <p:extLst>
      <p:ext uri="{BB962C8B-B14F-4D97-AF65-F5344CB8AC3E}">
        <p14:creationId xmlns:p14="http://schemas.microsoft.com/office/powerpoint/2010/main" val="1298254413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ission and goal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36000" y="2987999"/>
            <a:ext cx="2088001" cy="1440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1000" y="4824000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215999" y="828000"/>
            <a:ext cx="5400002" cy="612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54" name="Click to edit title style"/>
          <p:cNvSpPr txBox="1">
            <a:spLocks noGrp="1"/>
          </p:cNvSpPr>
          <p:nvPr>
            <p:ph type="title" hasCustomPrompt="1"/>
          </p:nvPr>
        </p:nvSpPr>
        <p:spPr>
          <a:xfrm>
            <a:off x="215999" y="144000"/>
            <a:ext cx="6480001" cy="576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edit title style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936000" y="1872000"/>
            <a:ext cx="2088001" cy="612001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lnSpc>
                <a:spcPct val="90000"/>
              </a:lnSpc>
              <a:buSzTx/>
              <a:buFontTx/>
              <a:buNone/>
              <a:defRPr sz="1900"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56" name="Straight Connector 15"/>
          <p:cNvSpPr/>
          <p:nvPr/>
        </p:nvSpPr>
        <p:spPr>
          <a:xfrm>
            <a:off x="936000" y="2555999"/>
            <a:ext cx="2088001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3168000" y="2987999"/>
            <a:ext cx="2088001" cy="1440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168000" y="1872000"/>
            <a:ext cx="2088001" cy="612001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lnSpc>
                <a:spcPct val="90000"/>
              </a:lnSpc>
              <a:buSzTx/>
              <a:buFontTx/>
              <a:buNone/>
              <a:defRPr sz="1900"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59" name="Straight Connector 22"/>
          <p:cNvSpPr/>
          <p:nvPr/>
        </p:nvSpPr>
        <p:spPr>
          <a:xfrm>
            <a:off x="3168000" y="2555999"/>
            <a:ext cx="2088001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399999" y="2987999"/>
            <a:ext cx="2088001" cy="1440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5399999" y="1872000"/>
            <a:ext cx="2088001" cy="612001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lnSpc>
                <a:spcPct val="90000"/>
              </a:lnSpc>
              <a:buSzTx/>
              <a:buFontTx/>
              <a:buNone/>
              <a:defRPr sz="1900"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62" name="Straight Connector 25"/>
          <p:cNvSpPr/>
          <p:nvPr/>
        </p:nvSpPr>
        <p:spPr>
          <a:xfrm>
            <a:off x="5399999" y="2555999"/>
            <a:ext cx="2088001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" name="TextBox 16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4</a:t>
            </a:r>
          </a:p>
        </p:txBody>
      </p:sp>
      <p:sp>
        <p:nvSpPr>
          <p:cNvPr id="64" name="TextBox 17"/>
          <p:cNvSpPr txBox="1"/>
          <p:nvPr/>
        </p:nvSpPr>
        <p:spPr>
          <a:xfrm>
            <a:off x="556758" y="-380003"/>
            <a:ext cx="2880001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Missions and goals</a:t>
            </a:r>
          </a:p>
        </p:txBody>
      </p:sp>
    </p:spTree>
    <p:extLst>
      <p:ext uri="{BB962C8B-B14F-4D97-AF65-F5344CB8AC3E}">
        <p14:creationId xmlns:p14="http://schemas.microsoft.com/office/powerpoint/2010/main" val="1605977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1999" y="1368000"/>
            <a:ext cx="3384002" cy="936002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>
              <a:buFontTx/>
              <a:buAutoNum type="arabicPeriod"/>
            </a:lvl1pPr>
            <a:lvl2pPr marL="0" indent="342900">
              <a:buSzTx/>
              <a:buFontTx/>
              <a:buNone/>
            </a:lvl2pPr>
            <a:lvl3pPr marL="0" indent="685800">
              <a:buSzTx/>
              <a:buFontTx/>
              <a:buNone/>
            </a:lvl3pPr>
            <a:lvl4pPr marL="0" indent="1028700">
              <a:buSzTx/>
              <a:buFontTx/>
              <a:buNone/>
            </a:lvl4pPr>
            <a:lvl5pPr marL="0" indent="1371600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1000" y="4824000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Click to edit title style"/>
          <p:cNvSpPr txBox="1">
            <a:spLocks noGrp="1"/>
          </p:cNvSpPr>
          <p:nvPr>
            <p:ph type="title" hasCustomPrompt="1"/>
          </p:nvPr>
        </p:nvSpPr>
        <p:spPr>
          <a:xfrm>
            <a:off x="215999" y="144000"/>
            <a:ext cx="6480001" cy="576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edit title style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215999" y="899999"/>
            <a:ext cx="3600002" cy="32400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lnSpc>
                <a:spcPct val="90000"/>
              </a:lnSpc>
              <a:buSzTx/>
              <a:buFontTx/>
              <a:buNone/>
              <a:defRPr sz="1900"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76" name="Straight Connector 15"/>
          <p:cNvSpPr/>
          <p:nvPr/>
        </p:nvSpPr>
        <p:spPr>
          <a:xfrm>
            <a:off x="215999" y="1295999"/>
            <a:ext cx="3604887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4571999" y="899999"/>
            <a:ext cx="3600002" cy="32400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lnSpc>
                <a:spcPct val="90000"/>
              </a:lnSpc>
              <a:buSzTx/>
              <a:buFontTx/>
              <a:buNone/>
              <a:defRPr sz="1900"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87999" y="1368000"/>
            <a:ext cx="3384002" cy="9360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2000" indent="-252000">
              <a:buFontTx/>
              <a:buAutoNum type="arabicPeriod"/>
            </a:pPr>
            <a:endParaRPr/>
          </a:p>
        </p:txBody>
      </p:sp>
      <p:sp>
        <p:nvSpPr>
          <p:cNvPr id="79" name="Straight Connector 18"/>
          <p:cNvSpPr/>
          <p:nvPr/>
        </p:nvSpPr>
        <p:spPr>
          <a:xfrm>
            <a:off x="4571999" y="1295999"/>
            <a:ext cx="3604887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431999" y="2987999"/>
            <a:ext cx="3384002" cy="936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2000" indent="-252000">
              <a:buFontTx/>
              <a:buAutoNum type="arabicPeriod"/>
            </a:pP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215999" y="2520000"/>
            <a:ext cx="3600002" cy="324001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lnSpc>
                <a:spcPct val="90000"/>
              </a:lnSpc>
              <a:buSzTx/>
              <a:buFontTx/>
              <a:buNone/>
              <a:defRPr sz="1900"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82" name="Straight Connector 27"/>
          <p:cNvSpPr/>
          <p:nvPr/>
        </p:nvSpPr>
        <p:spPr>
          <a:xfrm>
            <a:off x="215999" y="2915999"/>
            <a:ext cx="3604887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4571999" y="2520000"/>
            <a:ext cx="3600002" cy="324001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lnSpc>
                <a:spcPct val="90000"/>
              </a:lnSpc>
              <a:buSzTx/>
              <a:buFontTx/>
              <a:buNone/>
              <a:defRPr sz="1900"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4787999" y="2987999"/>
            <a:ext cx="3384002" cy="936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2000" indent="-252000">
              <a:buFontTx/>
              <a:buAutoNum type="arabicPeriod"/>
            </a:pPr>
            <a:endParaRPr/>
          </a:p>
        </p:txBody>
      </p:sp>
      <p:sp>
        <p:nvSpPr>
          <p:cNvPr id="85" name="Straight Connector 30"/>
          <p:cNvSpPr/>
          <p:nvPr/>
        </p:nvSpPr>
        <p:spPr>
          <a:xfrm>
            <a:off x="4571999" y="2915999"/>
            <a:ext cx="3604887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6" name="TextBox 20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5</a:t>
            </a:r>
          </a:p>
        </p:txBody>
      </p:sp>
      <p:sp>
        <p:nvSpPr>
          <p:cNvPr id="87" name="TextBox 21"/>
          <p:cNvSpPr txBox="1"/>
          <p:nvPr/>
        </p:nvSpPr>
        <p:spPr>
          <a:xfrm>
            <a:off x="556758" y="-380003"/>
            <a:ext cx="2880001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871904692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ullets la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xfrm>
            <a:off x="215999" y="144000"/>
            <a:ext cx="6480001" cy="576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8" name="Body Level One…"/>
          <p:cNvSpPr txBox="1">
            <a:spLocks noGrp="1"/>
          </p:cNvSpPr>
          <p:nvPr>
            <p:ph type="body" idx="1"/>
          </p:nvPr>
        </p:nvSpPr>
        <p:spPr>
          <a:xfrm>
            <a:off x="215999" y="971999"/>
            <a:ext cx="5400001" cy="35641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1000" y="4824000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0" name="TextBox 6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7</a:t>
            </a:r>
          </a:p>
        </p:txBody>
      </p:sp>
      <p:sp>
        <p:nvSpPr>
          <p:cNvPr id="111" name="TextBox 7"/>
          <p:cNvSpPr txBox="1"/>
          <p:nvPr/>
        </p:nvSpPr>
        <p:spPr>
          <a:xfrm>
            <a:off x="556758" y="-380003"/>
            <a:ext cx="2880001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Title and bullets large</a:t>
            </a:r>
          </a:p>
        </p:txBody>
      </p:sp>
    </p:spTree>
    <p:extLst>
      <p:ext uri="{BB962C8B-B14F-4D97-AF65-F5344CB8AC3E}">
        <p14:creationId xmlns:p14="http://schemas.microsoft.com/office/powerpoint/2010/main" val="634366653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 smal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itle Text"/>
          <p:cNvSpPr txBox="1">
            <a:spLocks noGrp="1"/>
          </p:cNvSpPr>
          <p:nvPr>
            <p:ph type="title"/>
          </p:nvPr>
        </p:nvSpPr>
        <p:spPr>
          <a:xfrm>
            <a:off x="215999" y="144000"/>
            <a:ext cx="6480001" cy="576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1000" y="4824000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6" name="Body Level One…"/>
          <p:cNvSpPr txBox="1">
            <a:spLocks noGrp="1"/>
          </p:cNvSpPr>
          <p:nvPr>
            <p:ph type="body" idx="1"/>
          </p:nvPr>
        </p:nvSpPr>
        <p:spPr>
          <a:xfrm>
            <a:off x="215999" y="1008000"/>
            <a:ext cx="5400001" cy="3528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1100"/>
            </a:lvl1pPr>
            <a:lvl2pPr marL="0" indent="342900">
              <a:buSzTx/>
              <a:buFontTx/>
              <a:buNone/>
              <a:defRPr sz="1100"/>
            </a:lvl2pPr>
            <a:lvl3pPr marL="0" indent="685800">
              <a:buSzTx/>
              <a:buFontTx/>
              <a:buNone/>
              <a:defRPr sz="1100"/>
            </a:lvl3pPr>
            <a:lvl4pPr marL="0" indent="1028700">
              <a:buSzTx/>
              <a:buFontTx/>
              <a:buNone/>
              <a:defRPr sz="1100"/>
            </a:lvl4pPr>
            <a:lvl5pPr marL="0" indent="1371600">
              <a:buSzTx/>
              <a:buFontTx/>
              <a:buNone/>
              <a:defRPr sz="1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TextBox 7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9</a:t>
            </a:r>
          </a:p>
        </p:txBody>
      </p:sp>
      <p:sp>
        <p:nvSpPr>
          <p:cNvPr id="138" name="TextBox 8"/>
          <p:cNvSpPr txBox="1"/>
          <p:nvPr/>
        </p:nvSpPr>
        <p:spPr>
          <a:xfrm>
            <a:off x="556757" y="-380003"/>
            <a:ext cx="2880000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Title and text small</a:t>
            </a:r>
          </a:p>
        </p:txBody>
      </p:sp>
    </p:spTree>
    <p:extLst>
      <p:ext uri="{BB962C8B-B14F-4D97-AF65-F5344CB8AC3E}">
        <p14:creationId xmlns:p14="http://schemas.microsoft.com/office/powerpoint/2010/main" val="402970586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and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6000" y="2987999"/>
            <a:ext cx="2088000" cy="1440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Una Europa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62CC-E26B-C842-AA66-20B19866011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3B89FD-8123-FC4B-94E9-CE0A9977D7C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16000" y="828000"/>
            <a:ext cx="5400000" cy="61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1637E6-AC25-A049-8C98-A26446FE3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44000"/>
            <a:ext cx="6480000" cy="576000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193A074-248A-0644-A821-3EA8D70C96A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36000" y="1872000"/>
            <a:ext cx="2088000" cy="612000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1900"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6F6908-F67C-8646-8AB0-4CC377EDDDFE}"/>
              </a:ext>
            </a:extLst>
          </p:cNvPr>
          <p:cNvCxnSpPr>
            <a:cxnSpLocks/>
          </p:cNvCxnSpPr>
          <p:nvPr userDrawn="1"/>
        </p:nvCxnSpPr>
        <p:spPr>
          <a:xfrm>
            <a:off x="936000" y="2556000"/>
            <a:ext cx="20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8A170AF-D457-3D41-A329-478ECDA0FC5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3168000" y="2987999"/>
            <a:ext cx="2088000" cy="1440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6A13645F-0572-3C41-BB91-D2FAED8AB05F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3168000" y="1872000"/>
            <a:ext cx="2088000" cy="612000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1900"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7B015B-D707-8249-B575-571427850D40}"/>
              </a:ext>
            </a:extLst>
          </p:cNvPr>
          <p:cNvCxnSpPr>
            <a:cxnSpLocks/>
          </p:cNvCxnSpPr>
          <p:nvPr userDrawn="1"/>
        </p:nvCxnSpPr>
        <p:spPr>
          <a:xfrm>
            <a:off x="3168000" y="2556000"/>
            <a:ext cx="20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0411A931-1279-1346-BD35-36190D35043D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5400000" y="2987999"/>
            <a:ext cx="2088000" cy="1440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63DF8A57-DC6E-214E-86B4-4E563A4279DB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5400000" y="1872000"/>
            <a:ext cx="2088000" cy="612000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1900"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DBB813-E84C-8B42-8C3E-8251AA854A20}"/>
              </a:ext>
            </a:extLst>
          </p:cNvPr>
          <p:cNvCxnSpPr>
            <a:cxnSpLocks/>
          </p:cNvCxnSpPr>
          <p:nvPr userDrawn="1"/>
        </p:nvCxnSpPr>
        <p:spPr>
          <a:xfrm>
            <a:off x="5400000" y="2556000"/>
            <a:ext cx="20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CE8528F-1690-6644-86F8-844614C16AEB}"/>
              </a:ext>
            </a:extLst>
          </p:cNvPr>
          <p:cNvSpPr txBox="1"/>
          <p:nvPr userDrawn="1"/>
        </p:nvSpPr>
        <p:spPr>
          <a:xfrm>
            <a:off x="0" y="-380003"/>
            <a:ext cx="432000" cy="25929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nl-NL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7FB9F1-9368-2D49-816A-09AD403FC67A}"/>
              </a:ext>
            </a:extLst>
          </p:cNvPr>
          <p:cNvSpPr txBox="1"/>
          <p:nvPr userDrawn="1"/>
        </p:nvSpPr>
        <p:spPr>
          <a:xfrm>
            <a:off x="556759" y="-380003"/>
            <a:ext cx="2880000" cy="25929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noProof="0" dirty="0">
                <a:solidFill>
                  <a:schemeClr val="bg1"/>
                </a:solidFill>
              </a:rPr>
              <a:t>Missions and goals</a:t>
            </a:r>
          </a:p>
        </p:txBody>
      </p:sp>
    </p:spTree>
    <p:extLst>
      <p:ext uri="{BB962C8B-B14F-4D97-AF65-F5344CB8AC3E}">
        <p14:creationId xmlns:p14="http://schemas.microsoft.com/office/powerpoint/2010/main" val="32606834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ullets smal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itle Text"/>
          <p:cNvSpPr txBox="1">
            <a:spLocks noGrp="1"/>
          </p:cNvSpPr>
          <p:nvPr>
            <p:ph type="title"/>
          </p:nvPr>
        </p:nvSpPr>
        <p:spPr>
          <a:xfrm>
            <a:off x="215999" y="144000"/>
            <a:ext cx="6480001" cy="576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47" name="Body Level One…"/>
          <p:cNvSpPr txBox="1">
            <a:spLocks noGrp="1"/>
          </p:cNvSpPr>
          <p:nvPr>
            <p:ph type="body" idx="1"/>
          </p:nvPr>
        </p:nvSpPr>
        <p:spPr>
          <a:xfrm>
            <a:off x="215999" y="1008000"/>
            <a:ext cx="5400001" cy="3528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1000" y="4824000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9" name="TextBox 6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10</a:t>
            </a:r>
          </a:p>
        </p:txBody>
      </p:sp>
      <p:sp>
        <p:nvSpPr>
          <p:cNvPr id="150" name="TextBox 7"/>
          <p:cNvSpPr txBox="1"/>
          <p:nvPr/>
        </p:nvSpPr>
        <p:spPr>
          <a:xfrm>
            <a:off x="556757" y="-380003"/>
            <a:ext cx="2880000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Title and bullets small</a:t>
            </a:r>
          </a:p>
        </p:txBody>
      </p:sp>
    </p:spTree>
    <p:extLst>
      <p:ext uri="{BB962C8B-B14F-4D97-AF65-F5344CB8AC3E}">
        <p14:creationId xmlns:p14="http://schemas.microsoft.com/office/powerpoint/2010/main" val="2288920572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 and 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Title Text"/>
          <p:cNvSpPr txBox="1">
            <a:spLocks noGrp="1"/>
          </p:cNvSpPr>
          <p:nvPr>
            <p:ph type="title"/>
          </p:nvPr>
        </p:nvSpPr>
        <p:spPr>
          <a:xfrm>
            <a:off x="215999" y="144000"/>
            <a:ext cx="4104989" cy="576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15999" y="971999"/>
            <a:ext cx="4104989" cy="35641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1000" y="4824000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7" name="TextBox 7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12</a:t>
            </a:r>
          </a:p>
        </p:txBody>
      </p:sp>
      <p:sp>
        <p:nvSpPr>
          <p:cNvPr id="178" name="TextBox 8"/>
          <p:cNvSpPr txBox="1"/>
          <p:nvPr/>
        </p:nvSpPr>
        <p:spPr>
          <a:xfrm>
            <a:off x="556757" y="-380003"/>
            <a:ext cx="2880000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Title, text and chart</a:t>
            </a:r>
          </a:p>
        </p:txBody>
      </p:sp>
    </p:spTree>
    <p:extLst>
      <p:ext uri="{BB962C8B-B14F-4D97-AF65-F5344CB8AC3E}">
        <p14:creationId xmlns:p14="http://schemas.microsoft.com/office/powerpoint/2010/main" val="67239901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cus area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1000" y="4824000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87" name="Title Text"/>
          <p:cNvSpPr txBox="1">
            <a:spLocks noGrp="1"/>
          </p:cNvSpPr>
          <p:nvPr>
            <p:ph type="title"/>
          </p:nvPr>
        </p:nvSpPr>
        <p:spPr>
          <a:xfrm>
            <a:off x="215999" y="144000"/>
            <a:ext cx="6480001" cy="1080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81411" y="3924000"/>
            <a:ext cx="1620000" cy="432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 sz="1200"/>
            </a:lvl1pPr>
            <a:lvl2pPr marL="0" indent="342900" algn="ctr">
              <a:buSzTx/>
              <a:buFontTx/>
              <a:buNone/>
              <a:defRPr sz="1200"/>
            </a:lvl2pPr>
            <a:lvl3pPr marL="0" indent="685800" algn="ctr">
              <a:buSzTx/>
              <a:buFontTx/>
              <a:buNone/>
              <a:defRPr sz="1200"/>
            </a:lvl3pPr>
            <a:lvl4pPr marL="0" indent="1028700" algn="ctr">
              <a:buSzTx/>
              <a:buFontTx/>
              <a:buNone/>
              <a:defRPr sz="1200"/>
            </a:lvl4pPr>
            <a:lvl5pPr marL="0" indent="1371600" algn="ctr">
              <a:buSzTx/>
              <a:buFont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987923" y="1865490"/>
            <a:ext cx="1620000" cy="16207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0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749487" y="1865490"/>
            <a:ext cx="1620001" cy="16207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511052" y="1847849"/>
            <a:ext cx="1655998" cy="165599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2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761999" y="3924000"/>
            <a:ext cx="1620001" cy="432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SzTx/>
              <a:buFontTx/>
              <a:buNone/>
              <a:defRPr sz="1200"/>
            </a:pPr>
            <a:endParaRPr/>
          </a:p>
        </p:txBody>
      </p:sp>
      <p:sp>
        <p:nvSpPr>
          <p:cNvPr id="193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542588" y="3924000"/>
            <a:ext cx="1620001" cy="432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SzTx/>
              <a:buFontTx/>
              <a:buNone/>
              <a:defRPr sz="1200"/>
            </a:pPr>
            <a:endParaRPr/>
          </a:p>
        </p:txBody>
      </p:sp>
      <p:sp>
        <p:nvSpPr>
          <p:cNvPr id="19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15999" y="1865490"/>
            <a:ext cx="1620002" cy="16207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5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226357" y="3924000"/>
            <a:ext cx="1620002" cy="432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SzTx/>
              <a:buFontTx/>
              <a:buNone/>
              <a:defRPr sz="1200"/>
            </a:pPr>
            <a:endParaRPr/>
          </a:p>
        </p:txBody>
      </p:sp>
      <p:sp>
        <p:nvSpPr>
          <p:cNvPr id="196" name="Picture Placeholder 19"/>
          <p:cNvSpPr>
            <a:spLocks noGrp="1"/>
          </p:cNvSpPr>
          <p:nvPr>
            <p:ph type="pic" sz="quarter" idx="28"/>
          </p:nvPr>
        </p:nvSpPr>
        <p:spPr>
          <a:xfrm>
            <a:off x="7307999" y="1865490"/>
            <a:ext cx="1620001" cy="161718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7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7307999" y="3924000"/>
            <a:ext cx="1620001" cy="432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SzTx/>
              <a:buFontTx/>
              <a:buNone/>
              <a:defRPr sz="1200"/>
            </a:pPr>
            <a:endParaRPr/>
          </a:p>
        </p:txBody>
      </p:sp>
      <p:sp>
        <p:nvSpPr>
          <p:cNvPr id="198" name="TextBox 15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13</a:t>
            </a:r>
          </a:p>
        </p:txBody>
      </p:sp>
      <p:sp>
        <p:nvSpPr>
          <p:cNvPr id="199" name="TextBox 16"/>
          <p:cNvSpPr txBox="1"/>
          <p:nvPr/>
        </p:nvSpPr>
        <p:spPr>
          <a:xfrm>
            <a:off x="556757" y="-380003"/>
            <a:ext cx="2880000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Focus areas</a:t>
            </a:r>
          </a:p>
        </p:txBody>
      </p:sp>
    </p:spTree>
    <p:extLst>
      <p:ext uri="{BB962C8B-B14F-4D97-AF65-F5344CB8AC3E}">
        <p14:creationId xmlns:p14="http://schemas.microsoft.com/office/powerpoint/2010/main" val="3194177228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a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Click to edit title style"/>
          <p:cNvSpPr txBox="1">
            <a:spLocks noGrp="1"/>
          </p:cNvSpPr>
          <p:nvPr>
            <p:ph type="title" hasCustomPrompt="1"/>
          </p:nvPr>
        </p:nvSpPr>
        <p:spPr>
          <a:xfrm>
            <a:off x="215999" y="144000"/>
            <a:ext cx="6480001" cy="576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edit title style</a:t>
            </a:r>
          </a:p>
        </p:txBody>
      </p:sp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1000" y="4824000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72000" y="1044000"/>
            <a:ext cx="4824001" cy="252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36000" y="828000"/>
            <a:ext cx="648001" cy="648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1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1872000" y="1835999"/>
            <a:ext cx="4824001" cy="252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212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1872000" y="2628000"/>
            <a:ext cx="4824001" cy="252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213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1872000" y="3420000"/>
            <a:ext cx="4824001" cy="252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214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872000" y="4211999"/>
            <a:ext cx="4824001" cy="252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21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936000" y="1619999"/>
            <a:ext cx="648001" cy="648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936000" y="2412000"/>
            <a:ext cx="648001" cy="648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7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936000" y="3203999"/>
            <a:ext cx="648001" cy="648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936000" y="3995999"/>
            <a:ext cx="648001" cy="648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9" name="TextBox 21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14</a:t>
            </a:r>
          </a:p>
        </p:txBody>
      </p:sp>
      <p:sp>
        <p:nvSpPr>
          <p:cNvPr id="220" name="TextBox 22"/>
          <p:cNvSpPr txBox="1"/>
          <p:nvPr/>
        </p:nvSpPr>
        <p:spPr>
          <a:xfrm>
            <a:off x="556757" y="-380003"/>
            <a:ext cx="2880000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3261956490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hree pictures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6210" y="3185999"/>
            <a:ext cx="2808000" cy="1440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1000" y="4824000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3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215999" y="1403999"/>
            <a:ext cx="2808001" cy="1584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3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168000" y="1403999"/>
            <a:ext cx="2808000" cy="1584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3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120000" y="1403999"/>
            <a:ext cx="2808001" cy="1584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33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167999" y="3185999"/>
            <a:ext cx="2808002" cy="1440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234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6120000" y="3185999"/>
            <a:ext cx="2808001" cy="1440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235" name="Click to edit title style"/>
          <p:cNvSpPr txBox="1">
            <a:spLocks noGrp="1"/>
          </p:cNvSpPr>
          <p:nvPr>
            <p:ph type="title" hasCustomPrompt="1"/>
          </p:nvPr>
        </p:nvSpPr>
        <p:spPr>
          <a:xfrm>
            <a:off x="215999" y="144000"/>
            <a:ext cx="6480001" cy="576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edit title style</a:t>
            </a:r>
          </a:p>
        </p:txBody>
      </p:sp>
      <p:sp>
        <p:nvSpPr>
          <p:cNvPr id="236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216209" y="971999"/>
            <a:ext cx="2808002" cy="252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Tx/>
              <a:buNone/>
              <a:defRPr sz="1400"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237" name="Straight Connector 15"/>
          <p:cNvSpPr/>
          <p:nvPr/>
        </p:nvSpPr>
        <p:spPr>
          <a:xfrm>
            <a:off x="215999" y="1260000"/>
            <a:ext cx="2808001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8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3167999" y="971999"/>
            <a:ext cx="2808002" cy="252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Tx/>
              <a:buNone/>
              <a:defRPr sz="1400"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239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6120000" y="971999"/>
            <a:ext cx="2808001" cy="252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Tx/>
              <a:buNone/>
              <a:defRPr sz="1400"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240" name="Straight Connector 18"/>
          <p:cNvSpPr/>
          <p:nvPr/>
        </p:nvSpPr>
        <p:spPr>
          <a:xfrm>
            <a:off x="3167999" y="1260000"/>
            <a:ext cx="2808002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1" name="Straight Connector 19"/>
          <p:cNvSpPr/>
          <p:nvPr/>
        </p:nvSpPr>
        <p:spPr>
          <a:xfrm>
            <a:off x="6120000" y="1260000"/>
            <a:ext cx="2808001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2" name="TextBox 20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15</a:t>
            </a:r>
          </a:p>
        </p:txBody>
      </p:sp>
      <p:sp>
        <p:nvSpPr>
          <p:cNvPr id="243" name="TextBox 21"/>
          <p:cNvSpPr txBox="1"/>
          <p:nvPr/>
        </p:nvSpPr>
        <p:spPr>
          <a:xfrm>
            <a:off x="556757" y="-380003"/>
            <a:ext cx="2880000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Three pictures with caption</a:t>
            </a:r>
          </a:p>
        </p:txBody>
      </p:sp>
    </p:spTree>
    <p:extLst>
      <p:ext uri="{BB962C8B-B14F-4D97-AF65-F5344CB8AC3E}">
        <p14:creationId xmlns:p14="http://schemas.microsoft.com/office/powerpoint/2010/main" val="2682866310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Title Text"/>
          <p:cNvSpPr txBox="1">
            <a:spLocks noGrp="1"/>
          </p:cNvSpPr>
          <p:nvPr>
            <p:ph type="title"/>
          </p:nvPr>
        </p:nvSpPr>
        <p:spPr>
          <a:xfrm>
            <a:off x="1331999" y="1584000"/>
            <a:ext cx="6480001" cy="14400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1900"/>
            </a:lvl1pPr>
          </a:lstStyle>
          <a:p>
            <a:r>
              <a:t>Title Text</a:t>
            </a:r>
          </a:p>
        </p:txBody>
      </p:sp>
      <p:sp>
        <p:nvSpPr>
          <p:cNvPr id="25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2966196" y="3185999"/>
            <a:ext cx="324001" cy="324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420000" y="3239999"/>
            <a:ext cx="3960001" cy="252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1000" y="4824000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55" name="TextBox 7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16</a:t>
            </a:r>
          </a:p>
        </p:txBody>
      </p:sp>
      <p:sp>
        <p:nvSpPr>
          <p:cNvPr id="256" name="TextBox 8"/>
          <p:cNvSpPr txBox="1"/>
          <p:nvPr/>
        </p:nvSpPr>
        <p:spPr>
          <a:xfrm>
            <a:off x="556757" y="-380003"/>
            <a:ext cx="2880000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959231101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 la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Title Text"/>
          <p:cNvSpPr txBox="1">
            <a:spLocks noGrp="1"/>
          </p:cNvSpPr>
          <p:nvPr>
            <p:ph type="title"/>
          </p:nvPr>
        </p:nvSpPr>
        <p:spPr>
          <a:xfrm>
            <a:off x="215999" y="144000"/>
            <a:ext cx="6480001" cy="1080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1000" y="4824000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6" name="TextBox 5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17</a:t>
            </a:r>
          </a:p>
        </p:txBody>
      </p:sp>
      <p:sp>
        <p:nvSpPr>
          <p:cNvPr id="267" name="TextBox 6"/>
          <p:cNvSpPr txBox="1"/>
          <p:nvPr/>
        </p:nvSpPr>
        <p:spPr>
          <a:xfrm>
            <a:off x="556757" y="-380003"/>
            <a:ext cx="2880000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Title only large</a:t>
            </a:r>
          </a:p>
        </p:txBody>
      </p:sp>
    </p:spTree>
    <p:extLst>
      <p:ext uri="{BB962C8B-B14F-4D97-AF65-F5344CB8AC3E}">
        <p14:creationId xmlns:p14="http://schemas.microsoft.com/office/powerpoint/2010/main" val="2041197598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 smal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1000" y="4824000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6" name="Title Text"/>
          <p:cNvSpPr txBox="1">
            <a:spLocks noGrp="1"/>
          </p:cNvSpPr>
          <p:nvPr>
            <p:ph type="title"/>
          </p:nvPr>
        </p:nvSpPr>
        <p:spPr>
          <a:xfrm>
            <a:off x="215999" y="161999"/>
            <a:ext cx="6480001" cy="21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77" name="Straight Connector 6"/>
          <p:cNvSpPr/>
          <p:nvPr/>
        </p:nvSpPr>
        <p:spPr>
          <a:xfrm>
            <a:off x="216000" y="396000"/>
            <a:ext cx="7992001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8" name="TextBox 7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18</a:t>
            </a:r>
          </a:p>
        </p:txBody>
      </p:sp>
      <p:sp>
        <p:nvSpPr>
          <p:cNvPr id="279" name="TextBox 8"/>
          <p:cNvSpPr txBox="1"/>
          <p:nvPr/>
        </p:nvSpPr>
        <p:spPr>
          <a:xfrm>
            <a:off x="556757" y="-380003"/>
            <a:ext cx="2880000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Title only small</a:t>
            </a:r>
          </a:p>
        </p:txBody>
      </p:sp>
    </p:spTree>
    <p:extLst>
      <p:ext uri="{BB962C8B-B14F-4D97-AF65-F5344CB8AC3E}">
        <p14:creationId xmlns:p14="http://schemas.microsoft.com/office/powerpoint/2010/main" val="2071523433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nly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Picture Placeholder 2"/>
          <p:cNvSpPr>
            <a:spLocks noGrp="1"/>
          </p:cNvSpPr>
          <p:nvPr>
            <p:ph type="pic" idx="21"/>
          </p:nvPr>
        </p:nvSpPr>
        <p:spPr>
          <a:xfrm>
            <a:off x="215999" y="215999"/>
            <a:ext cx="8712002" cy="47124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9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280000" y="215100"/>
            <a:ext cx="648001" cy="64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SzTx/>
              <a:buFontTx/>
              <a:buNone/>
              <a:defRPr sz="1400"/>
            </a:lvl1pPr>
            <a:lvl2pPr marL="0" indent="342900" algn="ctr">
              <a:buSzTx/>
              <a:buFontTx/>
              <a:buNone/>
              <a:defRPr sz="1400"/>
            </a:lvl2pPr>
            <a:lvl3pPr marL="0" indent="685800" algn="ctr">
              <a:buSzTx/>
              <a:buFontTx/>
              <a:buNone/>
              <a:defRPr sz="1400"/>
            </a:lvl3pPr>
            <a:lvl4pPr marL="0" indent="1028700" algn="ctr">
              <a:buSzTx/>
              <a:buFontTx/>
              <a:buNone/>
              <a:defRPr sz="1400"/>
            </a:lvl4pPr>
            <a:lvl5pPr marL="0" indent="1371600" algn="ctr">
              <a:buSzTx/>
              <a:buFontTx/>
              <a:buNone/>
              <a:defRPr sz="1400"/>
            </a:lvl5pPr>
          </a:lstStyle>
          <a:p>
            <a:r>
              <a:t>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99" name="Text Placeholder 3"/>
          <p:cNvSpPr>
            <a:spLocks noGrp="1"/>
          </p:cNvSpPr>
          <p:nvPr>
            <p:ph type="body" idx="22" hasCustomPrompt="1"/>
          </p:nvPr>
        </p:nvSpPr>
        <p:spPr>
          <a:xfrm>
            <a:off x="215996" y="2761861"/>
            <a:ext cx="8712001" cy="2165640"/>
          </a:xfrm>
          <a:prstGeom prst="rect">
            <a:avLst/>
          </a:prstGeom>
          <a:gradFill>
            <a:gsLst>
              <a:gs pos="0">
                <a:srgbClr val="FFFF80">
                  <a:alpha val="0"/>
                </a:srgbClr>
              </a:gs>
              <a:gs pos="100000">
                <a:srgbClr val="FFFF80">
                  <a:alpha val="70000"/>
                </a:srgbClr>
              </a:gs>
            </a:gsLst>
            <a:lin ang="5400000"/>
          </a:gradFill>
        </p:spPr>
        <p:txBody>
          <a:bodyPr>
            <a:normAutofit/>
          </a:bodyPr>
          <a:lstStyle>
            <a:lvl1pPr marL="0" indent="0">
              <a:buSzTx/>
              <a:buFontTx/>
              <a:buNone/>
            </a:lvl1pPr>
          </a:lstStyle>
          <a:p>
            <a:r>
              <a:t> </a:t>
            </a:r>
          </a:p>
        </p:txBody>
      </p:sp>
      <p:sp>
        <p:nvSpPr>
          <p:cNvPr id="300" name="TextBox 5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20</a:t>
            </a:r>
          </a:p>
        </p:txBody>
      </p:sp>
      <p:sp>
        <p:nvSpPr>
          <p:cNvPr id="301" name="TextBox 6"/>
          <p:cNvSpPr txBox="1"/>
          <p:nvPr/>
        </p:nvSpPr>
        <p:spPr>
          <a:xfrm>
            <a:off x="556757" y="-380003"/>
            <a:ext cx="2880000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Only picture</a:t>
            </a:r>
          </a:p>
        </p:txBody>
      </p:sp>
      <p:sp>
        <p:nvSpPr>
          <p:cNvPr id="3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628266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Title Text"/>
          <p:cNvSpPr txBox="1">
            <a:spLocks noGrp="1"/>
          </p:cNvSpPr>
          <p:nvPr>
            <p:ph type="title"/>
          </p:nvPr>
        </p:nvSpPr>
        <p:spPr>
          <a:xfrm>
            <a:off x="216001" y="144000"/>
            <a:ext cx="6480000" cy="1656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5999" y="2016000"/>
            <a:ext cx="2949179" cy="718235"/>
          </a:xfrm>
          <a:prstGeom prst="rect">
            <a:avLst/>
          </a:prstGeom>
          <a:ln w="6350">
            <a:solidFill>
              <a:srgbClr val="000000"/>
            </a:solidFill>
            <a:round/>
          </a:ln>
        </p:spPr>
        <p:txBody>
          <a:bodyPr anchor="ctr">
            <a:normAutofit/>
          </a:bodyPr>
          <a:lstStyle>
            <a:lvl1pPr marL="0" indent="0" algn="ctr">
              <a:buSzTx/>
              <a:buFontTx/>
              <a:buNone/>
              <a:defRPr sz="1400"/>
            </a:lvl1pPr>
            <a:lvl2pPr marL="0" indent="342900" algn="ctr">
              <a:buSzTx/>
              <a:buFontTx/>
              <a:buNone/>
              <a:defRPr sz="1400"/>
            </a:lvl2pPr>
            <a:lvl3pPr marL="0" indent="685800" algn="ctr">
              <a:buSzTx/>
              <a:buFontTx/>
              <a:buNone/>
              <a:defRPr sz="1400"/>
            </a:lvl3pPr>
            <a:lvl4pPr marL="0" indent="1028700" algn="ctr">
              <a:buSzTx/>
              <a:buFontTx/>
              <a:buNone/>
              <a:defRPr sz="1400"/>
            </a:lvl4pPr>
            <a:lvl5pPr marL="0" indent="1371600" algn="ctr"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2" name="TextBox 3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21</a:t>
            </a:r>
          </a:p>
        </p:txBody>
      </p:sp>
      <p:sp>
        <p:nvSpPr>
          <p:cNvPr id="313" name="TextBox 4"/>
          <p:cNvSpPr txBox="1"/>
          <p:nvPr/>
        </p:nvSpPr>
        <p:spPr>
          <a:xfrm>
            <a:off x="556757" y="-380003"/>
            <a:ext cx="2880000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End</a:t>
            </a:r>
          </a:p>
        </p:txBody>
      </p:sp>
      <p:sp>
        <p:nvSpPr>
          <p:cNvPr id="3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51381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2000" y="1368001"/>
            <a:ext cx="3384000" cy="936000"/>
          </a:xfrm>
        </p:spPr>
        <p:txBody>
          <a:bodyPr/>
          <a:lstStyle>
            <a:lvl1pPr marL="252000" indent="-252000">
              <a:lnSpc>
                <a:spcPct val="100000"/>
              </a:lnSpc>
              <a:buFont typeface="+mj-lt"/>
              <a:buAutoNum type="arabicPeriod"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Una Europa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62CC-E26B-C842-AA66-20B19866011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1637E6-AC25-A049-8C98-A26446FE3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44000"/>
            <a:ext cx="6480000" cy="576000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193A074-248A-0644-A821-3EA8D70C96A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216000" y="900000"/>
            <a:ext cx="3600000" cy="324000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1900"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6F6908-F67C-8646-8AB0-4CC377EDDDFE}"/>
              </a:ext>
            </a:extLst>
          </p:cNvPr>
          <p:cNvCxnSpPr>
            <a:cxnSpLocks/>
          </p:cNvCxnSpPr>
          <p:nvPr userDrawn="1"/>
        </p:nvCxnSpPr>
        <p:spPr>
          <a:xfrm>
            <a:off x="216000" y="1296000"/>
            <a:ext cx="36048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CA3E180-1BD9-DD49-8186-48C2274AAFD4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572000" y="900000"/>
            <a:ext cx="3600000" cy="324000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1900"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B341917-9DB5-4549-8291-B527BC6583AA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788000" y="1368001"/>
            <a:ext cx="3384000" cy="936000"/>
          </a:xfrm>
        </p:spPr>
        <p:txBody>
          <a:bodyPr/>
          <a:lstStyle>
            <a:lvl1pPr marL="252000" indent="-252000">
              <a:lnSpc>
                <a:spcPct val="100000"/>
              </a:lnSpc>
              <a:buFont typeface="+mj-lt"/>
              <a:buAutoNum type="arabicPeriod"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0442771-6C61-CC40-9152-1AE137A9BBC7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296000"/>
            <a:ext cx="36048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35079DD-5C0E-EF4F-8B29-9FA372C38DF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432000" y="2988000"/>
            <a:ext cx="3384000" cy="936000"/>
          </a:xfrm>
        </p:spPr>
        <p:txBody>
          <a:bodyPr/>
          <a:lstStyle>
            <a:lvl1pPr marL="252000" indent="-252000">
              <a:lnSpc>
                <a:spcPct val="100000"/>
              </a:lnSpc>
              <a:buFont typeface="+mj-lt"/>
              <a:buAutoNum type="arabicPeriod"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B1B748-CF0F-E243-93C8-6B570B3B8750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216000" y="2520000"/>
            <a:ext cx="3600000" cy="324000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1900"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6DDF406-EE88-264C-AFE3-814B20A1EC0E}"/>
              </a:ext>
            </a:extLst>
          </p:cNvPr>
          <p:cNvCxnSpPr>
            <a:cxnSpLocks/>
          </p:cNvCxnSpPr>
          <p:nvPr userDrawn="1"/>
        </p:nvCxnSpPr>
        <p:spPr>
          <a:xfrm>
            <a:off x="216000" y="2916000"/>
            <a:ext cx="36048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C2F62932-BE2D-2943-9B0D-B988313F4765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4572000" y="2520000"/>
            <a:ext cx="3600000" cy="324000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1900"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6F5E7A2C-9D7C-F74A-8A92-FA2D97AE9F44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788000" y="2988000"/>
            <a:ext cx="3384000" cy="936000"/>
          </a:xfrm>
        </p:spPr>
        <p:txBody>
          <a:bodyPr/>
          <a:lstStyle>
            <a:lvl1pPr marL="252000" indent="-252000">
              <a:lnSpc>
                <a:spcPct val="100000"/>
              </a:lnSpc>
              <a:buFont typeface="+mj-lt"/>
              <a:buAutoNum type="arabicPeriod"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3D03143-7DA5-9747-94DC-8B462928F2CE}"/>
              </a:ext>
            </a:extLst>
          </p:cNvPr>
          <p:cNvCxnSpPr>
            <a:cxnSpLocks/>
          </p:cNvCxnSpPr>
          <p:nvPr userDrawn="1"/>
        </p:nvCxnSpPr>
        <p:spPr>
          <a:xfrm>
            <a:off x="4572000" y="2916000"/>
            <a:ext cx="36048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8A67A99-3A2E-1242-A973-EB7F0F84E963}"/>
              </a:ext>
            </a:extLst>
          </p:cNvPr>
          <p:cNvSpPr txBox="1"/>
          <p:nvPr userDrawn="1"/>
        </p:nvSpPr>
        <p:spPr>
          <a:xfrm>
            <a:off x="0" y="-380003"/>
            <a:ext cx="432000" cy="25929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nl-NL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9DEEB1-E344-4F48-8F6E-CCFD3D394F0D}"/>
              </a:ext>
            </a:extLst>
          </p:cNvPr>
          <p:cNvSpPr txBox="1"/>
          <p:nvPr userDrawn="1"/>
        </p:nvSpPr>
        <p:spPr>
          <a:xfrm>
            <a:off x="556759" y="-380003"/>
            <a:ext cx="2880000" cy="25929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noProof="0" dirty="0">
                <a:solidFill>
                  <a:schemeClr val="bg1"/>
                </a:solidFill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8695580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Big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Title Text"/>
          <p:cNvSpPr txBox="1">
            <a:spLocks noGrp="1"/>
          </p:cNvSpPr>
          <p:nvPr>
            <p:ph type="title"/>
          </p:nvPr>
        </p:nvSpPr>
        <p:spPr>
          <a:xfrm>
            <a:off x="216001" y="107999"/>
            <a:ext cx="6480000" cy="1692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800"/>
            </a:lvl1pPr>
          </a:lstStyle>
          <a:p>
            <a:r>
              <a:t>Title Text</a:t>
            </a:r>
          </a:p>
        </p:txBody>
      </p:sp>
      <p:sp>
        <p:nvSpPr>
          <p:cNvPr id="34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6001" y="1799999"/>
            <a:ext cx="6480000" cy="324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SzTx/>
              <a:buFontTx/>
              <a:buNone/>
              <a:defRPr sz="1600"/>
            </a:lvl1pPr>
            <a:lvl2pPr marL="0" indent="342900">
              <a:lnSpc>
                <a:spcPct val="110000"/>
              </a:lnSpc>
              <a:buSzTx/>
              <a:buFontTx/>
              <a:buNone/>
              <a:defRPr sz="1600"/>
            </a:lvl2pPr>
            <a:lvl3pPr marL="0" indent="685800">
              <a:lnSpc>
                <a:spcPct val="110000"/>
              </a:lnSpc>
              <a:buSzTx/>
              <a:buFontTx/>
              <a:buNone/>
              <a:defRPr sz="1600"/>
            </a:lvl3pPr>
            <a:lvl4pPr marL="0" indent="1028700">
              <a:lnSpc>
                <a:spcPct val="110000"/>
              </a:lnSpc>
              <a:buSzTx/>
              <a:buFontTx/>
              <a:buNone/>
              <a:defRPr sz="1600"/>
            </a:lvl4pPr>
            <a:lvl5pPr marL="0" indent="1371600">
              <a:lnSpc>
                <a:spcPct val="110000"/>
              </a:lnSpc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8" name="TextBox 3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24</a:t>
            </a:r>
          </a:p>
        </p:txBody>
      </p:sp>
      <p:sp>
        <p:nvSpPr>
          <p:cNvPr id="349" name="TextBox 4"/>
          <p:cNvSpPr txBox="1"/>
          <p:nvPr/>
        </p:nvSpPr>
        <p:spPr>
          <a:xfrm>
            <a:off x="556757" y="-380003"/>
            <a:ext cx="2880000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Title Big 3</a:t>
            </a:r>
          </a:p>
        </p:txBody>
      </p:sp>
      <p:sp>
        <p:nvSpPr>
          <p:cNvPr id="3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4710928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Big 4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Title Text"/>
          <p:cNvSpPr txBox="1">
            <a:spLocks noGrp="1"/>
          </p:cNvSpPr>
          <p:nvPr>
            <p:ph type="title"/>
          </p:nvPr>
        </p:nvSpPr>
        <p:spPr>
          <a:xfrm>
            <a:off x="216001" y="107999"/>
            <a:ext cx="6480000" cy="1692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800"/>
            </a:lvl1pPr>
          </a:lstStyle>
          <a:p>
            <a:r>
              <a:t>Title Text</a:t>
            </a:r>
          </a:p>
        </p:txBody>
      </p:sp>
      <p:sp>
        <p:nvSpPr>
          <p:cNvPr id="35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6001" y="1799999"/>
            <a:ext cx="6480000" cy="324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SzTx/>
              <a:buFontTx/>
              <a:buNone/>
              <a:defRPr sz="1600"/>
            </a:lvl1pPr>
            <a:lvl2pPr marL="0" indent="342900">
              <a:lnSpc>
                <a:spcPct val="110000"/>
              </a:lnSpc>
              <a:buSzTx/>
              <a:buFontTx/>
              <a:buNone/>
              <a:defRPr sz="1600"/>
            </a:lvl2pPr>
            <a:lvl3pPr marL="0" indent="685800">
              <a:lnSpc>
                <a:spcPct val="110000"/>
              </a:lnSpc>
              <a:buSzTx/>
              <a:buFontTx/>
              <a:buNone/>
              <a:defRPr sz="1600"/>
            </a:lvl3pPr>
            <a:lvl4pPr marL="0" indent="1028700">
              <a:lnSpc>
                <a:spcPct val="110000"/>
              </a:lnSpc>
              <a:buSzTx/>
              <a:buFontTx/>
              <a:buNone/>
              <a:defRPr sz="1600"/>
            </a:lvl4pPr>
            <a:lvl5pPr marL="0" indent="1371600">
              <a:lnSpc>
                <a:spcPct val="110000"/>
              </a:lnSpc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0" name="TextBox 3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25</a:t>
            </a:r>
          </a:p>
        </p:txBody>
      </p:sp>
      <p:sp>
        <p:nvSpPr>
          <p:cNvPr id="361" name="TextBox 4"/>
          <p:cNvSpPr txBox="1"/>
          <p:nvPr/>
        </p:nvSpPr>
        <p:spPr>
          <a:xfrm>
            <a:off x="556757" y="-380003"/>
            <a:ext cx="2880000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Title Big 4</a:t>
            </a:r>
          </a:p>
        </p:txBody>
      </p:sp>
      <p:sp>
        <p:nvSpPr>
          <p:cNvPr id="3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5098779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mall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Click to edit Master title  style"/>
          <p:cNvSpPr txBox="1">
            <a:spLocks noGrp="1"/>
          </p:cNvSpPr>
          <p:nvPr>
            <p:ph type="title" hasCustomPrompt="1"/>
          </p:nvPr>
        </p:nvSpPr>
        <p:spPr>
          <a:xfrm>
            <a:off x="216001" y="144000"/>
            <a:ext cx="6480000" cy="1656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edit Master title  style</a:t>
            </a:r>
          </a:p>
        </p:txBody>
      </p:sp>
      <p:sp>
        <p:nvSpPr>
          <p:cNvPr id="3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6001" y="1799999"/>
            <a:ext cx="6480000" cy="324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SzTx/>
              <a:buFontTx/>
              <a:buNone/>
              <a:defRPr sz="1600"/>
            </a:lvl1pPr>
            <a:lvl2pPr marL="0" indent="342900">
              <a:lnSpc>
                <a:spcPct val="110000"/>
              </a:lnSpc>
              <a:buSzTx/>
              <a:buFontTx/>
              <a:buNone/>
              <a:defRPr sz="1600"/>
            </a:lvl2pPr>
            <a:lvl3pPr marL="0" indent="685800">
              <a:lnSpc>
                <a:spcPct val="110000"/>
              </a:lnSpc>
              <a:buSzTx/>
              <a:buFontTx/>
              <a:buNone/>
              <a:defRPr sz="1600"/>
            </a:lvl3pPr>
            <a:lvl4pPr marL="0" indent="1028700">
              <a:lnSpc>
                <a:spcPct val="110000"/>
              </a:lnSpc>
              <a:buSzTx/>
              <a:buFontTx/>
              <a:buNone/>
              <a:defRPr sz="1600"/>
            </a:lvl4pPr>
            <a:lvl5pPr marL="0" indent="1371600">
              <a:lnSpc>
                <a:spcPct val="110000"/>
              </a:lnSpc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4" name="TextBox 3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27</a:t>
            </a:r>
          </a:p>
        </p:txBody>
      </p:sp>
      <p:sp>
        <p:nvSpPr>
          <p:cNvPr id="385" name="TextBox 4"/>
          <p:cNvSpPr txBox="1"/>
          <p:nvPr/>
        </p:nvSpPr>
        <p:spPr>
          <a:xfrm>
            <a:off x="556757" y="-380003"/>
            <a:ext cx="2880000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Title Small 1</a:t>
            </a:r>
          </a:p>
        </p:txBody>
      </p:sp>
      <p:sp>
        <p:nvSpPr>
          <p:cNvPr id="3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3572342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mall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Click to edit Master title  style"/>
          <p:cNvSpPr txBox="1">
            <a:spLocks noGrp="1"/>
          </p:cNvSpPr>
          <p:nvPr>
            <p:ph type="title" hasCustomPrompt="1"/>
          </p:nvPr>
        </p:nvSpPr>
        <p:spPr>
          <a:xfrm>
            <a:off x="216001" y="144000"/>
            <a:ext cx="6480000" cy="1656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edit Master title  style</a:t>
            </a:r>
          </a:p>
        </p:txBody>
      </p:sp>
      <p:sp>
        <p:nvSpPr>
          <p:cNvPr id="4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6001" y="1799999"/>
            <a:ext cx="6480000" cy="324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SzTx/>
              <a:buFontTx/>
              <a:buNone/>
              <a:defRPr sz="1600"/>
            </a:lvl1pPr>
            <a:lvl2pPr marL="0" indent="342900">
              <a:lnSpc>
                <a:spcPct val="110000"/>
              </a:lnSpc>
              <a:buSzTx/>
              <a:buFontTx/>
              <a:buNone/>
              <a:defRPr sz="1600"/>
            </a:lvl2pPr>
            <a:lvl3pPr marL="0" indent="685800">
              <a:lnSpc>
                <a:spcPct val="110000"/>
              </a:lnSpc>
              <a:buSzTx/>
              <a:buFontTx/>
              <a:buNone/>
              <a:defRPr sz="1600"/>
            </a:lvl3pPr>
            <a:lvl4pPr marL="0" indent="1028700">
              <a:lnSpc>
                <a:spcPct val="110000"/>
              </a:lnSpc>
              <a:buSzTx/>
              <a:buFontTx/>
              <a:buNone/>
              <a:defRPr sz="1600"/>
            </a:lvl4pPr>
            <a:lvl5pPr marL="0" indent="1371600">
              <a:lnSpc>
                <a:spcPct val="110000"/>
              </a:lnSpc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8" name="TextBox 3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29</a:t>
            </a:r>
          </a:p>
        </p:txBody>
      </p:sp>
      <p:sp>
        <p:nvSpPr>
          <p:cNvPr id="409" name="TextBox 4"/>
          <p:cNvSpPr txBox="1"/>
          <p:nvPr/>
        </p:nvSpPr>
        <p:spPr>
          <a:xfrm>
            <a:off x="556757" y="-380003"/>
            <a:ext cx="2880000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Title Small 3</a:t>
            </a:r>
          </a:p>
        </p:txBody>
      </p:sp>
      <p:sp>
        <p:nvSpPr>
          <p:cNvPr id="4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5550721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mall 4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Click to edit Master title  style"/>
          <p:cNvSpPr txBox="1">
            <a:spLocks noGrp="1"/>
          </p:cNvSpPr>
          <p:nvPr>
            <p:ph type="title" hasCustomPrompt="1"/>
          </p:nvPr>
        </p:nvSpPr>
        <p:spPr>
          <a:xfrm>
            <a:off x="216001" y="144000"/>
            <a:ext cx="6480000" cy="1656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edit Master title  style</a:t>
            </a:r>
          </a:p>
        </p:txBody>
      </p:sp>
      <p:sp>
        <p:nvSpPr>
          <p:cNvPr id="4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6001" y="1799999"/>
            <a:ext cx="6480000" cy="324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SzTx/>
              <a:buFontTx/>
              <a:buNone/>
              <a:defRPr sz="1600"/>
            </a:lvl1pPr>
            <a:lvl2pPr marL="0" indent="342900">
              <a:lnSpc>
                <a:spcPct val="110000"/>
              </a:lnSpc>
              <a:buSzTx/>
              <a:buFontTx/>
              <a:buNone/>
              <a:defRPr sz="1600"/>
            </a:lvl2pPr>
            <a:lvl3pPr marL="0" indent="685800">
              <a:lnSpc>
                <a:spcPct val="110000"/>
              </a:lnSpc>
              <a:buSzTx/>
              <a:buFontTx/>
              <a:buNone/>
              <a:defRPr sz="1600"/>
            </a:lvl3pPr>
            <a:lvl4pPr marL="0" indent="1028700">
              <a:lnSpc>
                <a:spcPct val="110000"/>
              </a:lnSpc>
              <a:buSzTx/>
              <a:buFontTx/>
              <a:buNone/>
              <a:defRPr sz="1600"/>
            </a:lvl4pPr>
            <a:lvl5pPr marL="0" indent="1371600">
              <a:lnSpc>
                <a:spcPct val="110000"/>
              </a:lnSpc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0" name="TextBox 3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30</a:t>
            </a:r>
          </a:p>
        </p:txBody>
      </p:sp>
      <p:sp>
        <p:nvSpPr>
          <p:cNvPr id="421" name="TextBox 4"/>
          <p:cNvSpPr txBox="1"/>
          <p:nvPr/>
        </p:nvSpPr>
        <p:spPr>
          <a:xfrm>
            <a:off x="556757" y="-380003"/>
            <a:ext cx="2880000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Title Small 4</a:t>
            </a:r>
          </a:p>
        </p:txBody>
      </p:sp>
      <p:sp>
        <p:nvSpPr>
          <p:cNvPr id="4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7079833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text smal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Freeform 9"/>
          <p:cNvSpPr/>
          <p:nvPr/>
        </p:nvSpPr>
        <p:spPr>
          <a:xfrm>
            <a:off x="8603999" y="1625914"/>
            <a:ext cx="540001" cy="2684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17757" y="20749"/>
                </a:lnTo>
                <a:cubicBezTo>
                  <a:pt x="6664" y="18046"/>
                  <a:pt x="0" y="14579"/>
                  <a:pt x="0" y="10800"/>
                </a:cubicBezTo>
                <a:cubicBezTo>
                  <a:pt x="0" y="7021"/>
                  <a:pt x="6664" y="3554"/>
                  <a:pt x="17757" y="851"/>
                </a:cubicBezTo>
                <a:close/>
              </a:path>
            </a:pathLst>
          </a:custGeom>
          <a:solidFill>
            <a:srgbClr val="3B38E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1000" y="4824000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2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4643999" y="1008000"/>
            <a:ext cx="3960002" cy="39204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6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643999" y="3247052"/>
            <a:ext cx="3960001" cy="1690587"/>
          </a:xfrm>
          <a:prstGeom prst="rect">
            <a:avLst/>
          </a:prstGeom>
          <a:gradFill>
            <a:gsLst>
              <a:gs pos="0">
                <a:srgbClr val="3B38EB">
                  <a:alpha val="0"/>
                </a:srgbClr>
              </a:gs>
              <a:gs pos="100000">
                <a:srgbClr val="3B38EB"/>
              </a:gs>
            </a:gsLst>
            <a:lin ang="5400000"/>
          </a:gradFill>
        </p:spPr>
        <p:txBody>
          <a:bodyPr>
            <a:normAutofit/>
          </a:bodyPr>
          <a:lstStyle>
            <a:lvl1pPr marL="0" indent="0">
              <a:buSzTx/>
              <a:buFontTx/>
              <a:buNone/>
            </a:lvl1pPr>
          </a:lstStyle>
          <a:p>
            <a:r>
              <a:t> </a:t>
            </a:r>
          </a:p>
        </p:txBody>
      </p:sp>
      <p:sp>
        <p:nvSpPr>
          <p:cNvPr id="165" name="TextBox 12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11</a:t>
            </a:r>
          </a:p>
        </p:txBody>
      </p:sp>
      <p:sp>
        <p:nvSpPr>
          <p:cNvPr id="166" name="TextBox 13"/>
          <p:cNvSpPr txBox="1"/>
          <p:nvPr/>
        </p:nvSpPr>
        <p:spPr>
          <a:xfrm>
            <a:off x="556757" y="-380003"/>
            <a:ext cx="2880000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Title and text small</a:t>
            </a:r>
          </a:p>
        </p:txBody>
      </p:sp>
      <p:sp>
        <p:nvSpPr>
          <p:cNvPr id="2" name="Click to edit title style">
            <a:extLst>
              <a:ext uri="{FF2B5EF4-FFF2-40B4-BE49-F238E27FC236}">
                <a16:creationId xmlns:a16="http://schemas.microsoft.com/office/drawing/2014/main" id="{DB6C7FAE-0A25-3C0D-0A01-8CC3C4B0D68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15999" y="144000"/>
            <a:ext cx="6480001" cy="576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1715179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text smal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1000" y="4824000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5" name="TextBox 12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11</a:t>
            </a:r>
          </a:p>
        </p:txBody>
      </p:sp>
      <p:sp>
        <p:nvSpPr>
          <p:cNvPr id="166" name="TextBox 13"/>
          <p:cNvSpPr txBox="1"/>
          <p:nvPr/>
        </p:nvSpPr>
        <p:spPr>
          <a:xfrm>
            <a:off x="556757" y="-380003"/>
            <a:ext cx="2880000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Title and text small</a:t>
            </a:r>
          </a:p>
        </p:txBody>
      </p:sp>
      <p:sp>
        <p:nvSpPr>
          <p:cNvPr id="2" name="Click to edit title style">
            <a:extLst>
              <a:ext uri="{FF2B5EF4-FFF2-40B4-BE49-F238E27FC236}">
                <a16:creationId xmlns:a16="http://schemas.microsoft.com/office/drawing/2014/main" id="{DB6C7FAE-0A25-3C0D-0A01-8CC3C4B0D68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15999" y="144000"/>
            <a:ext cx="6480001" cy="576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edit title style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5CD424C8-150D-5A3B-3486-6FC1D0519156}"/>
              </a:ext>
            </a:extLst>
          </p:cNvPr>
          <p:cNvSpPr/>
          <p:nvPr userDrawn="1"/>
        </p:nvSpPr>
        <p:spPr>
          <a:xfrm>
            <a:off x="8603999" y="1625914"/>
            <a:ext cx="540001" cy="2684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17757" y="20749"/>
                </a:lnTo>
                <a:cubicBezTo>
                  <a:pt x="6664" y="18046"/>
                  <a:pt x="0" y="14579"/>
                  <a:pt x="0" y="10800"/>
                </a:cubicBezTo>
                <a:cubicBezTo>
                  <a:pt x="0" y="7021"/>
                  <a:pt x="6664" y="3554"/>
                  <a:pt x="17757" y="851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2FEF31C-5BA7-DFD1-31A2-6968CE9B2949}"/>
              </a:ext>
            </a:extLst>
          </p:cNvPr>
          <p:cNvSpPr>
            <a:spLocks noGrp="1"/>
          </p:cNvSpPr>
          <p:nvPr>
            <p:ph type="pic" sz="half" idx="21"/>
          </p:nvPr>
        </p:nvSpPr>
        <p:spPr>
          <a:xfrm>
            <a:off x="4643999" y="1008000"/>
            <a:ext cx="3960002" cy="39204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C86BD8B-3647-7D69-E7D8-C1C3BB242E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43999" y="3247052"/>
            <a:ext cx="3960001" cy="169058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70000"/>
                </a:schemeClr>
              </a:gs>
            </a:gsLst>
            <a:lin ang="5400000"/>
          </a:gradFill>
        </p:spPr>
        <p:txBody>
          <a:bodyPr>
            <a:normAutofit/>
          </a:bodyPr>
          <a:lstStyle>
            <a:lvl1pPr marL="0" indent="0">
              <a:buSzTx/>
              <a:buFontTx/>
              <a:buNone/>
            </a:lvl1pPr>
          </a:lstStyle>
          <a:p>
            <a:r>
              <a:t> </a:t>
            </a:r>
          </a:p>
        </p:txBody>
      </p:sp>
      <p:sp>
        <p:nvSpPr>
          <p:cNvPr id="6" name="Body Level One…">
            <a:extLst>
              <a:ext uri="{FF2B5EF4-FFF2-40B4-BE49-F238E27FC236}">
                <a16:creationId xmlns:a16="http://schemas.microsoft.com/office/drawing/2014/main" id="{1907DBF1-32CF-5A93-40C3-9AD96221274C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215999" y="1008000"/>
            <a:ext cx="4104989" cy="3528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1100"/>
            </a:lvl1pPr>
            <a:lvl2pPr marL="0" indent="342900">
              <a:buSzTx/>
              <a:buFontTx/>
              <a:buNone/>
              <a:defRPr sz="1100"/>
            </a:lvl2pPr>
            <a:lvl3pPr marL="0" indent="685800">
              <a:buSzTx/>
              <a:buFontTx/>
              <a:buNone/>
              <a:defRPr sz="1100"/>
            </a:lvl3pPr>
            <a:lvl4pPr marL="0" indent="1028700">
              <a:buSzTx/>
              <a:buFontTx/>
              <a:buNone/>
              <a:defRPr sz="1100"/>
            </a:lvl4pPr>
            <a:lvl5pPr marL="0" indent="1371600">
              <a:buSzTx/>
              <a:buFontTx/>
              <a:buNone/>
              <a:defRPr sz="1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54152363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tar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10DB92F-1664-2443-AAD1-5A59E4264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000" y="1116000"/>
            <a:ext cx="2088000" cy="208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0F5C43-FBA2-6047-B70F-64D3A99E8EB3}"/>
              </a:ext>
            </a:extLst>
          </p:cNvPr>
          <p:cNvCxnSpPr/>
          <p:nvPr userDrawn="1"/>
        </p:nvCxnSpPr>
        <p:spPr>
          <a:xfrm>
            <a:off x="216000" y="4554000"/>
            <a:ext cx="871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24998F3-A8FA-A343-84EB-AB3AEB19ECAF}"/>
              </a:ext>
            </a:extLst>
          </p:cNvPr>
          <p:cNvSpPr txBox="1"/>
          <p:nvPr userDrawn="1"/>
        </p:nvSpPr>
        <p:spPr>
          <a:xfrm>
            <a:off x="0" y="-380003"/>
            <a:ext cx="432000" cy="252000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nl-NL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B5C631-4394-3B4A-B3E7-72F98E6B0EB1}"/>
              </a:ext>
            </a:extLst>
          </p:cNvPr>
          <p:cNvSpPr txBox="1"/>
          <p:nvPr userDrawn="1"/>
        </p:nvSpPr>
        <p:spPr>
          <a:xfrm>
            <a:off x="556759" y="-380003"/>
            <a:ext cx="2880000" cy="25929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noProof="0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929E44-B251-B46B-6CC2-A5E573945C2B}"/>
              </a:ext>
            </a:extLst>
          </p:cNvPr>
          <p:cNvSpPr txBox="1"/>
          <p:nvPr userDrawn="1"/>
        </p:nvSpPr>
        <p:spPr>
          <a:xfrm>
            <a:off x="1869850" y="4600960"/>
            <a:ext cx="651326" cy="4385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750" noProof="1"/>
              <a:t>University</a:t>
            </a:r>
          </a:p>
          <a:p>
            <a:pPr algn="l"/>
            <a:r>
              <a:rPr lang="en-GB" sz="750" noProof="1"/>
              <a:t>College</a:t>
            </a:r>
          </a:p>
          <a:p>
            <a:pPr algn="l"/>
            <a:r>
              <a:rPr lang="en-GB" sz="750" noProof="1"/>
              <a:t>Dublin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08D8A9-0F6D-C60F-F85E-98A5A280FFDD}"/>
              </a:ext>
            </a:extLst>
          </p:cNvPr>
          <p:cNvSpPr txBox="1"/>
          <p:nvPr userDrawn="1"/>
        </p:nvSpPr>
        <p:spPr>
          <a:xfrm>
            <a:off x="3471220" y="4606404"/>
            <a:ext cx="633173" cy="323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750" noProof="1"/>
              <a:t>Helsingin</a:t>
            </a:r>
          </a:p>
          <a:p>
            <a:pPr algn="l"/>
            <a:r>
              <a:rPr lang="en-GB" sz="750" noProof="1"/>
              <a:t>yliopisto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6C895C-C9D4-F39B-F1B2-25BE08057B55}"/>
              </a:ext>
            </a:extLst>
          </p:cNvPr>
          <p:cNvSpPr txBox="1"/>
          <p:nvPr userDrawn="1"/>
        </p:nvSpPr>
        <p:spPr>
          <a:xfrm>
            <a:off x="5001092" y="4605716"/>
            <a:ext cx="726141" cy="4385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750" noProof="1"/>
              <a:t>Uniwersytet </a:t>
            </a:r>
          </a:p>
          <a:p>
            <a:pPr algn="l"/>
            <a:r>
              <a:rPr lang="en-GB" sz="750" noProof="1"/>
              <a:t>Jagielloński </a:t>
            </a:r>
          </a:p>
          <a:p>
            <a:pPr algn="l"/>
            <a:r>
              <a:rPr lang="en-GB" sz="750" noProof="1"/>
              <a:t>w Krakowie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E8ADE5-F831-BA44-E959-115EF8DB83A8}"/>
              </a:ext>
            </a:extLst>
          </p:cNvPr>
          <p:cNvSpPr txBox="1"/>
          <p:nvPr userDrawn="1"/>
        </p:nvSpPr>
        <p:spPr>
          <a:xfrm>
            <a:off x="6579449" y="4606589"/>
            <a:ext cx="775602" cy="4385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750" noProof="1"/>
              <a:t>Universidad </a:t>
            </a:r>
          </a:p>
          <a:p>
            <a:pPr algn="l"/>
            <a:r>
              <a:rPr lang="en-GB" sz="750" noProof="1"/>
              <a:t>Complutense de Madrid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F8268B-4063-A74D-D591-8E27D38A1A23}"/>
              </a:ext>
            </a:extLst>
          </p:cNvPr>
          <p:cNvSpPr txBox="1"/>
          <p:nvPr userDrawn="1"/>
        </p:nvSpPr>
        <p:spPr>
          <a:xfrm>
            <a:off x="8216226" y="4607463"/>
            <a:ext cx="633174" cy="323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750" noProof="1"/>
              <a:t>Universität</a:t>
            </a:r>
          </a:p>
          <a:p>
            <a:pPr algn="l"/>
            <a:r>
              <a:rPr lang="en-GB" sz="750" noProof="1"/>
              <a:t>Zürich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DBDED9-C7F2-CDC3-EF18-7E5444FD4820}"/>
              </a:ext>
            </a:extLst>
          </p:cNvPr>
          <p:cNvSpPr txBox="1"/>
          <p:nvPr userDrawn="1"/>
        </p:nvSpPr>
        <p:spPr>
          <a:xfrm>
            <a:off x="162953" y="4598999"/>
            <a:ext cx="880656" cy="323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750" noProof="1"/>
              <a:t>Freie Universität </a:t>
            </a:r>
          </a:p>
          <a:p>
            <a:pPr algn="l"/>
            <a:r>
              <a:rPr lang="en-GB" sz="750" noProof="1"/>
              <a:t>Berlin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DA50E1-9174-88F9-F1B2-B423E6AE73EC}"/>
              </a:ext>
            </a:extLst>
          </p:cNvPr>
          <p:cNvSpPr txBox="1"/>
          <p:nvPr userDrawn="1"/>
        </p:nvSpPr>
        <p:spPr>
          <a:xfrm>
            <a:off x="860341" y="4063703"/>
            <a:ext cx="1086018" cy="4385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750" noProof="1"/>
              <a:t>Alma Mater </a:t>
            </a:r>
          </a:p>
          <a:p>
            <a:pPr algn="l"/>
            <a:r>
              <a:rPr lang="en-GB" sz="750" noProof="1"/>
              <a:t>Studiorum Universitá </a:t>
            </a:r>
          </a:p>
          <a:p>
            <a:pPr algn="l"/>
            <a:r>
              <a:rPr lang="en-GB" sz="750" noProof="1"/>
              <a:t>di Bologna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49C5FB-A7BC-17E7-3450-1F8385ABF98E}"/>
              </a:ext>
            </a:extLst>
          </p:cNvPr>
          <p:cNvSpPr txBox="1"/>
          <p:nvPr userDrawn="1"/>
        </p:nvSpPr>
        <p:spPr>
          <a:xfrm>
            <a:off x="2573477" y="4179120"/>
            <a:ext cx="824506" cy="323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750" noProof="1"/>
              <a:t>The University</a:t>
            </a:r>
          </a:p>
          <a:p>
            <a:pPr algn="l"/>
            <a:r>
              <a:rPr lang="en-GB" sz="750" noProof="1"/>
              <a:t>of Edinburgh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6BACB8-81BC-655E-C4C9-759E0DBA7412}"/>
              </a:ext>
            </a:extLst>
          </p:cNvPr>
          <p:cNvSpPr txBox="1"/>
          <p:nvPr userDrawn="1"/>
        </p:nvSpPr>
        <p:spPr>
          <a:xfrm>
            <a:off x="4245565" y="4185730"/>
            <a:ext cx="673339" cy="323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750" noProof="1"/>
              <a:t>Universiteit</a:t>
            </a:r>
          </a:p>
          <a:p>
            <a:pPr algn="l"/>
            <a:r>
              <a:rPr lang="en-GB" sz="750" noProof="1"/>
              <a:t>Leiden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43045D-B2A0-E108-4A4E-DF5C56CEF185}"/>
              </a:ext>
            </a:extLst>
          </p:cNvPr>
          <p:cNvSpPr txBox="1"/>
          <p:nvPr userDrawn="1"/>
        </p:nvSpPr>
        <p:spPr>
          <a:xfrm>
            <a:off x="5825209" y="4282994"/>
            <a:ext cx="673339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750" noProof="1"/>
              <a:t>KU Leuven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2975F5-DD3A-7916-3B66-9BCF284E07C2}"/>
              </a:ext>
            </a:extLst>
          </p:cNvPr>
          <p:cNvSpPr txBox="1"/>
          <p:nvPr userDrawn="1"/>
        </p:nvSpPr>
        <p:spPr>
          <a:xfrm>
            <a:off x="7207120" y="4174357"/>
            <a:ext cx="1067060" cy="323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750" noProof="1"/>
              <a:t>Université Paris 1  Panthéon-Sorbonne</a:t>
            </a:r>
          </a:p>
        </p:txBody>
      </p:sp>
    </p:spTree>
    <p:extLst>
      <p:ext uri="{BB962C8B-B14F-4D97-AF65-F5344CB8AC3E}">
        <p14:creationId xmlns:p14="http://schemas.microsoft.com/office/powerpoint/2010/main" val="373438999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85">
          <p15:clr>
            <a:srgbClr val="FBAE40"/>
          </p15:clr>
        </p15:guide>
        <p15:guide id="4" pos="3878">
          <p15:clr>
            <a:srgbClr val="FBAE40"/>
          </p15:clr>
        </p15:guide>
        <p15:guide id="5" pos="1383">
          <p15:clr>
            <a:srgbClr val="FBAE40"/>
          </p15:clr>
        </p15:guide>
        <p15:guide id="6" pos="1882">
          <p15:clr>
            <a:srgbClr val="FBAE40"/>
          </p15:clr>
        </p15:guide>
        <p15:guide id="7" pos="2880">
          <p15:clr>
            <a:srgbClr val="FBAE40"/>
          </p15:clr>
        </p15:guide>
        <p15:guide id="8" pos="5760">
          <p15:clr>
            <a:srgbClr val="FBAE40"/>
          </p15:clr>
        </p15:guide>
        <p15:guide id="9" orient="horz" pos="2935">
          <p15:clr>
            <a:srgbClr val="FBAE40"/>
          </p15:clr>
        </p15:guide>
        <p15:guide id="10" orient="horz" pos="2799">
          <p15:clr>
            <a:srgbClr val="FBAE40"/>
          </p15:clr>
        </p15:guide>
        <p15:guide id="11" pos="4876">
          <p15:clr>
            <a:srgbClr val="FBAE40"/>
          </p15:clr>
        </p15:guide>
        <p15:guide id="12" pos="4377">
          <p15:clr>
            <a:srgbClr val="FBAE40"/>
          </p15:clr>
        </p15:guide>
        <p15:guide id="13">
          <p15:clr>
            <a:srgbClr val="FBAE40"/>
          </p15:clr>
        </p15:guide>
        <p15:guide id="14" pos="2381">
          <p15:clr>
            <a:srgbClr val="FBAE40"/>
          </p15:clr>
        </p15:guide>
        <p15:guide id="15" pos="3379">
          <p15:clr>
            <a:srgbClr val="FBAE40"/>
          </p15:clr>
        </p15:guide>
        <p15:guide id="17" pos="5375">
          <p15:clr>
            <a:srgbClr val="FBAE40"/>
          </p15:clr>
        </p15:guide>
        <p15:guide id="18" pos="88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rtners">
    <p:bg>
      <p:bgPr>
        <a:blipFill dpi="0" rotWithShape="1">
          <a:blip r:embed="rId2">
            <a:lum/>
          </a:blip>
          <a:srcRect/>
          <a:stretch>
            <a:fillRect l="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1000" y="4824000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15999" y="863999"/>
            <a:ext cx="3888001" cy="3657458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>
              <a:buFont typeface="Helvetica"/>
              <a:buChar char="+"/>
              <a:defRPr sz="1900">
                <a:latin typeface="Georgia"/>
                <a:ea typeface="Georgia"/>
                <a:cs typeface="Georgia"/>
                <a:sym typeface="Georgia"/>
              </a:defRPr>
            </a:lvl1pPr>
            <a:lvl2pPr marL="0" indent="342900">
              <a:buSzTx/>
              <a:buFont typeface="Helvetica"/>
              <a:buNone/>
              <a:defRPr sz="1900">
                <a:latin typeface="Georgia"/>
                <a:ea typeface="Georgia"/>
                <a:cs typeface="Georgia"/>
                <a:sym typeface="Georgia"/>
              </a:defRPr>
            </a:lvl2pPr>
            <a:lvl3pPr marL="0" indent="685800">
              <a:buSzTx/>
              <a:buFont typeface="Helvetica"/>
              <a:buNone/>
              <a:defRPr sz="1900">
                <a:latin typeface="Georgia"/>
                <a:ea typeface="Georgia"/>
                <a:cs typeface="Georgia"/>
                <a:sym typeface="Georgia"/>
              </a:defRPr>
            </a:lvl3pPr>
            <a:lvl4pPr marL="0" indent="1028700">
              <a:buSzTx/>
              <a:buFont typeface="Helvetica"/>
              <a:buNone/>
              <a:defRPr sz="1900">
                <a:latin typeface="Georgia"/>
                <a:ea typeface="Georgia"/>
                <a:cs typeface="Georgia"/>
                <a:sym typeface="Georgia"/>
              </a:defRPr>
            </a:lvl4pPr>
            <a:lvl5pPr marL="0" indent="1371600">
              <a:buSzTx/>
              <a:buFont typeface="Helvetica"/>
              <a:buNone/>
              <a:defRPr sz="1900"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TextBox 7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2</a:t>
            </a:r>
          </a:p>
        </p:txBody>
      </p:sp>
      <p:sp>
        <p:nvSpPr>
          <p:cNvPr id="29" name="TextBox 8"/>
          <p:cNvSpPr txBox="1"/>
          <p:nvPr/>
        </p:nvSpPr>
        <p:spPr>
          <a:xfrm>
            <a:off x="556758" y="-380003"/>
            <a:ext cx="2880001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Partners</a:t>
            </a:r>
          </a:p>
        </p:txBody>
      </p:sp>
      <p:sp>
        <p:nvSpPr>
          <p:cNvPr id="2" name="Click to edit title style">
            <a:extLst>
              <a:ext uri="{FF2B5EF4-FFF2-40B4-BE49-F238E27FC236}">
                <a16:creationId xmlns:a16="http://schemas.microsoft.com/office/drawing/2014/main" id="{965B0AD1-542A-8C23-E043-D6219946EB8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15999" y="144000"/>
            <a:ext cx="6480001" cy="576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755037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ullets la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xfrm>
            <a:off x="215999" y="144000"/>
            <a:ext cx="6480001" cy="576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8" name="Body Level One…"/>
          <p:cNvSpPr txBox="1">
            <a:spLocks noGrp="1"/>
          </p:cNvSpPr>
          <p:nvPr>
            <p:ph type="body" idx="1"/>
          </p:nvPr>
        </p:nvSpPr>
        <p:spPr>
          <a:xfrm>
            <a:off x="215999" y="971999"/>
            <a:ext cx="5400001" cy="35641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1000" y="4824000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0" name="TextBox 6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7</a:t>
            </a:r>
          </a:p>
        </p:txBody>
      </p:sp>
      <p:sp>
        <p:nvSpPr>
          <p:cNvPr id="111" name="TextBox 7"/>
          <p:cNvSpPr txBox="1"/>
          <p:nvPr/>
        </p:nvSpPr>
        <p:spPr>
          <a:xfrm>
            <a:off x="556758" y="-380003"/>
            <a:ext cx="2880001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Title and bullets large</a:t>
            </a:r>
          </a:p>
        </p:txBody>
      </p:sp>
    </p:spTree>
    <p:extLst>
      <p:ext uri="{BB962C8B-B14F-4D97-AF65-F5344CB8AC3E}">
        <p14:creationId xmlns:p14="http://schemas.microsoft.com/office/powerpoint/2010/main" val="25153456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" y="144000"/>
            <a:ext cx="6480000" cy="57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Una Europa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62CC-E26B-C842-AA66-20B19866011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9373C8C-181E-9A43-B003-2C9CC0CB9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6000" y="971860"/>
            <a:ext cx="5400000" cy="356414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7EC7F2-6AE9-F045-A6AD-86E02583767A}"/>
              </a:ext>
            </a:extLst>
          </p:cNvPr>
          <p:cNvSpPr txBox="1"/>
          <p:nvPr userDrawn="1"/>
        </p:nvSpPr>
        <p:spPr>
          <a:xfrm>
            <a:off x="0" y="-380003"/>
            <a:ext cx="432000" cy="25929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nl-NL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9F8993-BBC0-A24A-8D17-E29E207D486A}"/>
              </a:ext>
            </a:extLst>
          </p:cNvPr>
          <p:cNvSpPr txBox="1"/>
          <p:nvPr userDrawn="1"/>
        </p:nvSpPr>
        <p:spPr>
          <a:xfrm>
            <a:off x="556759" y="-380003"/>
            <a:ext cx="2880000" cy="25929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noProof="0" dirty="0">
                <a:solidFill>
                  <a:schemeClr val="bg1"/>
                </a:solidFill>
              </a:rPr>
              <a:t>Title and text large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text smal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1000" y="4824000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5" name="TextBox 12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11</a:t>
            </a:r>
          </a:p>
        </p:txBody>
      </p:sp>
      <p:sp>
        <p:nvSpPr>
          <p:cNvPr id="166" name="TextBox 13"/>
          <p:cNvSpPr txBox="1"/>
          <p:nvPr/>
        </p:nvSpPr>
        <p:spPr>
          <a:xfrm>
            <a:off x="556757" y="-380003"/>
            <a:ext cx="2880000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Title and text small</a:t>
            </a:r>
          </a:p>
        </p:txBody>
      </p:sp>
      <p:sp>
        <p:nvSpPr>
          <p:cNvPr id="2" name="Click to edit title style">
            <a:extLst>
              <a:ext uri="{FF2B5EF4-FFF2-40B4-BE49-F238E27FC236}">
                <a16:creationId xmlns:a16="http://schemas.microsoft.com/office/drawing/2014/main" id="{DB6C7FAE-0A25-3C0D-0A01-8CC3C4B0D68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15999" y="144000"/>
            <a:ext cx="6480001" cy="576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edit title style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5CD424C8-150D-5A3B-3486-6FC1D0519156}"/>
              </a:ext>
            </a:extLst>
          </p:cNvPr>
          <p:cNvSpPr/>
          <p:nvPr userDrawn="1"/>
        </p:nvSpPr>
        <p:spPr>
          <a:xfrm>
            <a:off x="8603999" y="1625914"/>
            <a:ext cx="540001" cy="2684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17757" y="20749"/>
                </a:lnTo>
                <a:cubicBezTo>
                  <a:pt x="6664" y="18046"/>
                  <a:pt x="0" y="14579"/>
                  <a:pt x="0" y="10800"/>
                </a:cubicBezTo>
                <a:cubicBezTo>
                  <a:pt x="0" y="7021"/>
                  <a:pt x="6664" y="3554"/>
                  <a:pt x="17757" y="851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2FEF31C-5BA7-DFD1-31A2-6968CE9B2949}"/>
              </a:ext>
            </a:extLst>
          </p:cNvPr>
          <p:cNvSpPr>
            <a:spLocks noGrp="1"/>
          </p:cNvSpPr>
          <p:nvPr>
            <p:ph type="pic" sz="half" idx="21"/>
          </p:nvPr>
        </p:nvSpPr>
        <p:spPr>
          <a:xfrm>
            <a:off x="4643999" y="1008000"/>
            <a:ext cx="3960002" cy="39204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C86BD8B-3647-7D69-E7D8-C1C3BB242E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43999" y="3247052"/>
            <a:ext cx="3960001" cy="169058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70000"/>
                </a:schemeClr>
              </a:gs>
            </a:gsLst>
            <a:lin ang="5400000"/>
          </a:gradFill>
        </p:spPr>
        <p:txBody>
          <a:bodyPr>
            <a:normAutofit/>
          </a:bodyPr>
          <a:lstStyle>
            <a:lvl1pPr marL="0" indent="0">
              <a:buSzTx/>
              <a:buFontTx/>
              <a:buNone/>
            </a:lvl1pPr>
          </a:lstStyle>
          <a:p>
            <a:r>
              <a:t> </a:t>
            </a:r>
          </a:p>
        </p:txBody>
      </p:sp>
      <p:sp>
        <p:nvSpPr>
          <p:cNvPr id="6" name="Body Level One…">
            <a:extLst>
              <a:ext uri="{FF2B5EF4-FFF2-40B4-BE49-F238E27FC236}">
                <a16:creationId xmlns:a16="http://schemas.microsoft.com/office/drawing/2014/main" id="{1907DBF1-32CF-5A93-40C3-9AD96221274C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215999" y="1008000"/>
            <a:ext cx="4104989" cy="3528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1100"/>
            </a:lvl1pPr>
            <a:lvl2pPr marL="0" indent="342900">
              <a:buSzTx/>
              <a:buFontTx/>
              <a:buNone/>
              <a:defRPr sz="1100"/>
            </a:lvl2pPr>
            <a:lvl3pPr marL="0" indent="685800">
              <a:buSzTx/>
              <a:buFontTx/>
              <a:buNone/>
              <a:defRPr sz="1100"/>
            </a:lvl3pPr>
            <a:lvl4pPr marL="0" indent="1028700">
              <a:buSzTx/>
              <a:buFontTx/>
              <a:buNone/>
              <a:defRPr sz="1100"/>
            </a:lvl4pPr>
            <a:lvl5pPr marL="0" indent="1371600">
              <a:buSzTx/>
              <a:buFontTx/>
              <a:buNone/>
              <a:defRPr sz="1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514308036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text smal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1000" y="4824000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5" name="TextBox 12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11</a:t>
            </a:r>
          </a:p>
        </p:txBody>
      </p:sp>
      <p:sp>
        <p:nvSpPr>
          <p:cNvPr id="166" name="TextBox 13"/>
          <p:cNvSpPr txBox="1"/>
          <p:nvPr/>
        </p:nvSpPr>
        <p:spPr>
          <a:xfrm>
            <a:off x="556757" y="-380003"/>
            <a:ext cx="2880000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Title and text small</a:t>
            </a:r>
          </a:p>
        </p:txBody>
      </p:sp>
      <p:sp>
        <p:nvSpPr>
          <p:cNvPr id="2" name="Click to edit title style">
            <a:extLst>
              <a:ext uri="{FF2B5EF4-FFF2-40B4-BE49-F238E27FC236}">
                <a16:creationId xmlns:a16="http://schemas.microsoft.com/office/drawing/2014/main" id="{DB6C7FAE-0A25-3C0D-0A01-8CC3C4B0D68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15999" y="144000"/>
            <a:ext cx="6480001" cy="576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edit title style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5CD424C8-150D-5A3B-3486-6FC1D0519156}"/>
              </a:ext>
            </a:extLst>
          </p:cNvPr>
          <p:cNvSpPr/>
          <p:nvPr userDrawn="1"/>
        </p:nvSpPr>
        <p:spPr>
          <a:xfrm>
            <a:off x="8603999" y="1625914"/>
            <a:ext cx="540001" cy="2684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17757" y="20749"/>
                </a:lnTo>
                <a:cubicBezTo>
                  <a:pt x="6664" y="18046"/>
                  <a:pt x="0" y="14579"/>
                  <a:pt x="0" y="10800"/>
                </a:cubicBezTo>
                <a:cubicBezTo>
                  <a:pt x="0" y="7021"/>
                  <a:pt x="6664" y="3554"/>
                  <a:pt x="17757" y="851"/>
                </a:cubicBezTo>
                <a:close/>
              </a:path>
            </a:pathLst>
          </a:custGeom>
          <a:solidFill>
            <a:srgbClr val="FFFF8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2FEF31C-5BA7-DFD1-31A2-6968CE9B2949}"/>
              </a:ext>
            </a:extLst>
          </p:cNvPr>
          <p:cNvSpPr>
            <a:spLocks noGrp="1"/>
          </p:cNvSpPr>
          <p:nvPr>
            <p:ph type="pic" sz="half" idx="21"/>
          </p:nvPr>
        </p:nvSpPr>
        <p:spPr>
          <a:xfrm>
            <a:off x="4643999" y="1008000"/>
            <a:ext cx="3960002" cy="39204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C86BD8B-3647-7D69-E7D8-C1C3BB242E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43999" y="3247052"/>
            <a:ext cx="3960001" cy="1690587"/>
          </a:xfrm>
          <a:prstGeom prst="rect">
            <a:avLst/>
          </a:prstGeom>
          <a:gradFill>
            <a:gsLst>
              <a:gs pos="0">
                <a:srgbClr val="FFFF80">
                  <a:alpha val="0"/>
                </a:srgbClr>
              </a:gs>
              <a:gs pos="100000">
                <a:srgbClr val="FFFF80"/>
              </a:gs>
            </a:gsLst>
            <a:lin ang="5400000"/>
          </a:gradFill>
        </p:spPr>
        <p:txBody>
          <a:bodyPr>
            <a:normAutofit/>
          </a:bodyPr>
          <a:lstStyle>
            <a:lvl1pPr marL="0" indent="0">
              <a:buSzTx/>
              <a:buFontTx/>
              <a:buNone/>
            </a:lvl1pPr>
          </a:lstStyle>
          <a:p>
            <a:r>
              <a:t> </a:t>
            </a:r>
          </a:p>
        </p:txBody>
      </p:sp>
      <p:sp>
        <p:nvSpPr>
          <p:cNvPr id="6" name="Body Level One…">
            <a:extLst>
              <a:ext uri="{FF2B5EF4-FFF2-40B4-BE49-F238E27FC236}">
                <a16:creationId xmlns:a16="http://schemas.microsoft.com/office/drawing/2014/main" id="{1907DBF1-32CF-5A93-40C3-9AD96221274C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215999" y="1008000"/>
            <a:ext cx="4104989" cy="3528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1100"/>
            </a:lvl1pPr>
            <a:lvl2pPr marL="0" indent="342900">
              <a:buSzTx/>
              <a:buFontTx/>
              <a:buNone/>
              <a:defRPr sz="1100"/>
            </a:lvl2pPr>
            <a:lvl3pPr marL="0" indent="685800">
              <a:buSzTx/>
              <a:buFontTx/>
              <a:buNone/>
              <a:defRPr sz="1100"/>
            </a:lvl3pPr>
            <a:lvl4pPr marL="0" indent="1028700">
              <a:buSzTx/>
              <a:buFontTx/>
              <a:buNone/>
              <a:defRPr sz="1100"/>
            </a:lvl4pPr>
            <a:lvl5pPr marL="0" indent="1371600">
              <a:buSzTx/>
              <a:buFontTx/>
              <a:buNone/>
              <a:defRPr sz="1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718909032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text smal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1000" y="4824000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5" name="TextBox 12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11</a:t>
            </a:r>
          </a:p>
        </p:txBody>
      </p:sp>
      <p:sp>
        <p:nvSpPr>
          <p:cNvPr id="166" name="TextBox 13"/>
          <p:cNvSpPr txBox="1"/>
          <p:nvPr/>
        </p:nvSpPr>
        <p:spPr>
          <a:xfrm>
            <a:off x="556757" y="-380003"/>
            <a:ext cx="2880000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Title and text small</a:t>
            </a:r>
          </a:p>
        </p:txBody>
      </p:sp>
      <p:sp>
        <p:nvSpPr>
          <p:cNvPr id="2" name="Click to edit title style">
            <a:extLst>
              <a:ext uri="{FF2B5EF4-FFF2-40B4-BE49-F238E27FC236}">
                <a16:creationId xmlns:a16="http://schemas.microsoft.com/office/drawing/2014/main" id="{DB6C7FAE-0A25-3C0D-0A01-8CC3C4B0D68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15999" y="144000"/>
            <a:ext cx="6480001" cy="576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edit title style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5CD424C8-150D-5A3B-3486-6FC1D0519156}"/>
              </a:ext>
            </a:extLst>
          </p:cNvPr>
          <p:cNvSpPr/>
          <p:nvPr userDrawn="1"/>
        </p:nvSpPr>
        <p:spPr>
          <a:xfrm>
            <a:off x="8603999" y="1625914"/>
            <a:ext cx="540001" cy="2684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17757" y="20749"/>
                </a:lnTo>
                <a:cubicBezTo>
                  <a:pt x="6664" y="18046"/>
                  <a:pt x="0" y="14579"/>
                  <a:pt x="0" y="10800"/>
                </a:cubicBezTo>
                <a:cubicBezTo>
                  <a:pt x="0" y="7021"/>
                  <a:pt x="6664" y="3554"/>
                  <a:pt x="17757" y="851"/>
                </a:cubicBezTo>
                <a:close/>
              </a:path>
            </a:pathLst>
          </a:custGeom>
          <a:solidFill>
            <a:srgbClr val="EDCCF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2FEF31C-5BA7-DFD1-31A2-6968CE9B2949}"/>
              </a:ext>
            </a:extLst>
          </p:cNvPr>
          <p:cNvSpPr>
            <a:spLocks noGrp="1"/>
          </p:cNvSpPr>
          <p:nvPr>
            <p:ph type="pic" sz="half" idx="21"/>
          </p:nvPr>
        </p:nvSpPr>
        <p:spPr>
          <a:xfrm>
            <a:off x="4643999" y="1008000"/>
            <a:ext cx="3960002" cy="39204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C86BD8B-3647-7D69-E7D8-C1C3BB242E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43999" y="3247052"/>
            <a:ext cx="3960001" cy="1690587"/>
          </a:xfrm>
          <a:prstGeom prst="rect">
            <a:avLst/>
          </a:prstGeom>
          <a:gradFill>
            <a:gsLst>
              <a:gs pos="0">
                <a:srgbClr val="EDCCF7">
                  <a:alpha val="0"/>
                </a:srgbClr>
              </a:gs>
              <a:gs pos="100000">
                <a:srgbClr val="EDCCF7"/>
              </a:gs>
            </a:gsLst>
            <a:lin ang="5400000"/>
          </a:gradFill>
        </p:spPr>
        <p:txBody>
          <a:bodyPr>
            <a:normAutofit/>
          </a:bodyPr>
          <a:lstStyle>
            <a:lvl1pPr marL="0" indent="0">
              <a:buSzTx/>
              <a:buFontTx/>
              <a:buNone/>
            </a:lvl1pPr>
          </a:lstStyle>
          <a:p>
            <a:r>
              <a:t> </a:t>
            </a:r>
          </a:p>
        </p:txBody>
      </p:sp>
      <p:sp>
        <p:nvSpPr>
          <p:cNvPr id="6" name="Body Level One…">
            <a:extLst>
              <a:ext uri="{FF2B5EF4-FFF2-40B4-BE49-F238E27FC236}">
                <a16:creationId xmlns:a16="http://schemas.microsoft.com/office/drawing/2014/main" id="{1907DBF1-32CF-5A93-40C3-9AD96221274C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215999" y="1008000"/>
            <a:ext cx="4104989" cy="3528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1100"/>
            </a:lvl1pPr>
            <a:lvl2pPr marL="0" indent="342900">
              <a:buSzTx/>
              <a:buFontTx/>
              <a:buNone/>
              <a:defRPr sz="1100"/>
            </a:lvl2pPr>
            <a:lvl3pPr marL="0" indent="685800">
              <a:buSzTx/>
              <a:buFontTx/>
              <a:buNone/>
              <a:defRPr sz="1100"/>
            </a:lvl3pPr>
            <a:lvl4pPr marL="0" indent="1028700">
              <a:buSzTx/>
              <a:buFontTx/>
              <a:buNone/>
              <a:defRPr sz="1100"/>
            </a:lvl4pPr>
            <a:lvl5pPr marL="0" indent="1371600">
              <a:buSzTx/>
              <a:buFontTx/>
              <a:buNone/>
              <a:defRPr sz="1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784318399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text smal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Freeform 9"/>
          <p:cNvSpPr/>
          <p:nvPr/>
        </p:nvSpPr>
        <p:spPr>
          <a:xfrm>
            <a:off x="8603999" y="1625914"/>
            <a:ext cx="540001" cy="2684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17757" y="20749"/>
                </a:lnTo>
                <a:cubicBezTo>
                  <a:pt x="6664" y="18046"/>
                  <a:pt x="0" y="14579"/>
                  <a:pt x="0" y="10800"/>
                </a:cubicBezTo>
                <a:cubicBezTo>
                  <a:pt x="0" y="7021"/>
                  <a:pt x="6664" y="3554"/>
                  <a:pt x="17757" y="851"/>
                </a:cubicBezTo>
                <a:close/>
              </a:path>
            </a:pathLst>
          </a:custGeom>
          <a:solidFill>
            <a:srgbClr val="005A4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1000" y="4824000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2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4643999" y="1008000"/>
            <a:ext cx="3960002" cy="39204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6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643999" y="3247052"/>
            <a:ext cx="3960001" cy="1690587"/>
          </a:xfrm>
          <a:prstGeom prst="rect">
            <a:avLst/>
          </a:prstGeom>
          <a:gradFill>
            <a:gsLst>
              <a:gs pos="0">
                <a:srgbClr val="005A46">
                  <a:alpha val="0"/>
                </a:srgbClr>
              </a:gs>
              <a:gs pos="100000">
                <a:srgbClr val="005A46"/>
              </a:gs>
            </a:gsLst>
            <a:lin ang="5400000"/>
          </a:gradFill>
        </p:spPr>
        <p:txBody>
          <a:bodyPr>
            <a:normAutofit/>
          </a:bodyPr>
          <a:lstStyle>
            <a:lvl1pPr marL="0" indent="0">
              <a:buSzTx/>
              <a:buFontTx/>
              <a:buNone/>
            </a:lvl1pPr>
          </a:lstStyle>
          <a:p>
            <a:r>
              <a:t> </a:t>
            </a:r>
          </a:p>
        </p:txBody>
      </p:sp>
      <p:sp>
        <p:nvSpPr>
          <p:cNvPr id="165" name="TextBox 12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11</a:t>
            </a:r>
          </a:p>
        </p:txBody>
      </p:sp>
      <p:sp>
        <p:nvSpPr>
          <p:cNvPr id="166" name="TextBox 13"/>
          <p:cNvSpPr txBox="1"/>
          <p:nvPr/>
        </p:nvSpPr>
        <p:spPr>
          <a:xfrm>
            <a:off x="556757" y="-380003"/>
            <a:ext cx="2880000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Title and text small</a:t>
            </a:r>
          </a:p>
        </p:txBody>
      </p:sp>
      <p:sp>
        <p:nvSpPr>
          <p:cNvPr id="2" name="Click to edit title style">
            <a:extLst>
              <a:ext uri="{FF2B5EF4-FFF2-40B4-BE49-F238E27FC236}">
                <a16:creationId xmlns:a16="http://schemas.microsoft.com/office/drawing/2014/main" id="{DB6C7FAE-0A25-3C0D-0A01-8CC3C4B0D68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15999" y="144000"/>
            <a:ext cx="6480001" cy="576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729571290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text smal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Freeform 9"/>
          <p:cNvSpPr/>
          <p:nvPr/>
        </p:nvSpPr>
        <p:spPr>
          <a:xfrm>
            <a:off x="8603999" y="1625914"/>
            <a:ext cx="540001" cy="2684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17757" y="20749"/>
                </a:lnTo>
                <a:cubicBezTo>
                  <a:pt x="6664" y="18046"/>
                  <a:pt x="0" y="14579"/>
                  <a:pt x="0" y="10800"/>
                </a:cubicBezTo>
                <a:cubicBezTo>
                  <a:pt x="0" y="7021"/>
                  <a:pt x="6664" y="3554"/>
                  <a:pt x="17757" y="851"/>
                </a:cubicBezTo>
                <a:close/>
              </a:path>
            </a:pathLst>
          </a:custGeom>
          <a:solidFill>
            <a:srgbClr val="3B38E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1000" y="4824000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2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4643999" y="1008000"/>
            <a:ext cx="3960002" cy="39204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6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643999" y="3247052"/>
            <a:ext cx="3960001" cy="1690587"/>
          </a:xfrm>
          <a:prstGeom prst="rect">
            <a:avLst/>
          </a:prstGeom>
          <a:gradFill>
            <a:gsLst>
              <a:gs pos="0">
                <a:srgbClr val="3B38EB">
                  <a:alpha val="0"/>
                </a:srgbClr>
              </a:gs>
              <a:gs pos="100000">
                <a:srgbClr val="3B38EB"/>
              </a:gs>
            </a:gsLst>
            <a:lin ang="5400000"/>
          </a:gradFill>
        </p:spPr>
        <p:txBody>
          <a:bodyPr>
            <a:normAutofit/>
          </a:bodyPr>
          <a:lstStyle>
            <a:lvl1pPr marL="0" indent="0">
              <a:buSzTx/>
              <a:buFontTx/>
              <a:buNone/>
            </a:lvl1pPr>
          </a:lstStyle>
          <a:p>
            <a:r>
              <a:t> </a:t>
            </a:r>
          </a:p>
        </p:txBody>
      </p:sp>
      <p:sp>
        <p:nvSpPr>
          <p:cNvPr id="165" name="TextBox 12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11</a:t>
            </a:r>
          </a:p>
        </p:txBody>
      </p:sp>
      <p:sp>
        <p:nvSpPr>
          <p:cNvPr id="166" name="TextBox 13"/>
          <p:cNvSpPr txBox="1"/>
          <p:nvPr/>
        </p:nvSpPr>
        <p:spPr>
          <a:xfrm>
            <a:off x="556757" y="-380003"/>
            <a:ext cx="2880000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Title and text small</a:t>
            </a:r>
          </a:p>
        </p:txBody>
      </p:sp>
      <p:sp>
        <p:nvSpPr>
          <p:cNvPr id="2" name="Click to edit title style">
            <a:extLst>
              <a:ext uri="{FF2B5EF4-FFF2-40B4-BE49-F238E27FC236}">
                <a16:creationId xmlns:a16="http://schemas.microsoft.com/office/drawing/2014/main" id="{DB6C7FAE-0A25-3C0D-0A01-8CC3C4B0D68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15999" y="144000"/>
            <a:ext cx="6480001" cy="576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6216095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cus area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1000" y="4824000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87" name="Title Text"/>
          <p:cNvSpPr txBox="1">
            <a:spLocks noGrp="1"/>
          </p:cNvSpPr>
          <p:nvPr>
            <p:ph type="title"/>
          </p:nvPr>
        </p:nvSpPr>
        <p:spPr>
          <a:xfrm>
            <a:off x="215999" y="144000"/>
            <a:ext cx="6480001" cy="1080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81411" y="3924000"/>
            <a:ext cx="1620000" cy="432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 sz="1200"/>
            </a:lvl1pPr>
            <a:lvl2pPr marL="0" indent="342900" algn="ctr">
              <a:buSzTx/>
              <a:buFontTx/>
              <a:buNone/>
              <a:defRPr sz="1200"/>
            </a:lvl2pPr>
            <a:lvl3pPr marL="0" indent="685800" algn="ctr">
              <a:buSzTx/>
              <a:buFontTx/>
              <a:buNone/>
              <a:defRPr sz="1200"/>
            </a:lvl3pPr>
            <a:lvl4pPr marL="0" indent="1028700" algn="ctr">
              <a:buSzTx/>
              <a:buFontTx/>
              <a:buNone/>
              <a:defRPr sz="1200"/>
            </a:lvl4pPr>
            <a:lvl5pPr marL="0" indent="1371600" algn="ctr">
              <a:buSzTx/>
              <a:buFont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987923" y="1865490"/>
            <a:ext cx="1620000" cy="16207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0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749487" y="1865490"/>
            <a:ext cx="1620001" cy="16207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511052" y="1847849"/>
            <a:ext cx="1655998" cy="165599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2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761999" y="3924000"/>
            <a:ext cx="1620001" cy="432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SzTx/>
              <a:buFontTx/>
              <a:buNone/>
              <a:defRPr sz="1200"/>
            </a:pPr>
            <a:endParaRPr/>
          </a:p>
        </p:txBody>
      </p:sp>
      <p:sp>
        <p:nvSpPr>
          <p:cNvPr id="193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542588" y="3924000"/>
            <a:ext cx="1620001" cy="432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SzTx/>
              <a:buFontTx/>
              <a:buNone/>
              <a:defRPr sz="1200"/>
            </a:pPr>
            <a:endParaRPr/>
          </a:p>
        </p:txBody>
      </p:sp>
      <p:sp>
        <p:nvSpPr>
          <p:cNvPr id="19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15999" y="1865490"/>
            <a:ext cx="1620002" cy="16207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5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226357" y="3924000"/>
            <a:ext cx="1620002" cy="432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SzTx/>
              <a:buFontTx/>
              <a:buNone/>
              <a:defRPr sz="1200"/>
            </a:pPr>
            <a:endParaRPr/>
          </a:p>
        </p:txBody>
      </p:sp>
      <p:sp>
        <p:nvSpPr>
          <p:cNvPr id="196" name="Picture Placeholder 19"/>
          <p:cNvSpPr>
            <a:spLocks noGrp="1"/>
          </p:cNvSpPr>
          <p:nvPr>
            <p:ph type="pic" sz="quarter" idx="28"/>
          </p:nvPr>
        </p:nvSpPr>
        <p:spPr>
          <a:xfrm>
            <a:off x="7307999" y="1865490"/>
            <a:ext cx="1620001" cy="161718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7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7307999" y="3924000"/>
            <a:ext cx="1620001" cy="432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SzTx/>
              <a:buFontTx/>
              <a:buNone/>
              <a:defRPr sz="1200"/>
            </a:pPr>
            <a:endParaRPr/>
          </a:p>
        </p:txBody>
      </p:sp>
      <p:sp>
        <p:nvSpPr>
          <p:cNvPr id="198" name="TextBox 15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13</a:t>
            </a:r>
          </a:p>
        </p:txBody>
      </p:sp>
      <p:sp>
        <p:nvSpPr>
          <p:cNvPr id="199" name="TextBox 16"/>
          <p:cNvSpPr txBox="1"/>
          <p:nvPr/>
        </p:nvSpPr>
        <p:spPr>
          <a:xfrm>
            <a:off x="556757" y="-380003"/>
            <a:ext cx="2880000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Focus areas</a:t>
            </a:r>
          </a:p>
        </p:txBody>
      </p:sp>
    </p:spTree>
    <p:extLst>
      <p:ext uri="{BB962C8B-B14F-4D97-AF65-F5344CB8AC3E}">
        <p14:creationId xmlns:p14="http://schemas.microsoft.com/office/powerpoint/2010/main" val="2127953584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Only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Picture Placeholder 2"/>
          <p:cNvSpPr>
            <a:spLocks noGrp="1"/>
          </p:cNvSpPr>
          <p:nvPr>
            <p:ph type="pic" idx="21"/>
          </p:nvPr>
        </p:nvSpPr>
        <p:spPr>
          <a:xfrm>
            <a:off x="215999" y="215999"/>
            <a:ext cx="8712002" cy="47124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9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280000" y="215100"/>
            <a:ext cx="648001" cy="64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SzTx/>
              <a:buFontTx/>
              <a:buNone/>
              <a:defRPr sz="1400"/>
            </a:lvl1pPr>
            <a:lvl2pPr marL="0" indent="342900" algn="ctr">
              <a:buSzTx/>
              <a:buFontTx/>
              <a:buNone/>
              <a:defRPr sz="1400"/>
            </a:lvl2pPr>
            <a:lvl3pPr marL="0" indent="685800" algn="ctr">
              <a:buSzTx/>
              <a:buFontTx/>
              <a:buNone/>
              <a:defRPr sz="1400"/>
            </a:lvl3pPr>
            <a:lvl4pPr marL="0" indent="1028700" algn="ctr">
              <a:buSzTx/>
              <a:buFontTx/>
              <a:buNone/>
              <a:defRPr sz="1400"/>
            </a:lvl4pPr>
            <a:lvl5pPr marL="0" indent="1371600" algn="ctr">
              <a:buSzTx/>
              <a:buFontTx/>
              <a:buNone/>
              <a:defRPr sz="1400"/>
            </a:lvl5pPr>
          </a:lstStyle>
          <a:p>
            <a:r>
              <a:t>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99" name="Text Placeholder 3"/>
          <p:cNvSpPr>
            <a:spLocks noGrp="1"/>
          </p:cNvSpPr>
          <p:nvPr>
            <p:ph type="body" idx="22" hasCustomPrompt="1"/>
          </p:nvPr>
        </p:nvSpPr>
        <p:spPr>
          <a:xfrm>
            <a:off x="215996" y="2761861"/>
            <a:ext cx="8712001" cy="216564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3B38EB"/>
              </a:gs>
            </a:gsLst>
            <a:lin ang="5400000"/>
          </a:gradFill>
        </p:spPr>
        <p:txBody>
          <a:bodyPr>
            <a:normAutofit/>
          </a:bodyPr>
          <a:lstStyle>
            <a:lvl1pPr marL="0" indent="0">
              <a:buSzTx/>
              <a:buFontTx/>
              <a:buNone/>
            </a:lvl1pPr>
          </a:lstStyle>
          <a:p>
            <a:r>
              <a:t> </a:t>
            </a:r>
          </a:p>
        </p:txBody>
      </p:sp>
      <p:sp>
        <p:nvSpPr>
          <p:cNvPr id="300" name="TextBox 5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20</a:t>
            </a:r>
          </a:p>
        </p:txBody>
      </p:sp>
      <p:sp>
        <p:nvSpPr>
          <p:cNvPr id="301" name="TextBox 6"/>
          <p:cNvSpPr txBox="1"/>
          <p:nvPr/>
        </p:nvSpPr>
        <p:spPr>
          <a:xfrm>
            <a:off x="556757" y="-380003"/>
            <a:ext cx="2880000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Only picture</a:t>
            </a:r>
          </a:p>
        </p:txBody>
      </p:sp>
      <p:sp>
        <p:nvSpPr>
          <p:cNvPr id="3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4583890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Only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Picture Placeholder 2"/>
          <p:cNvSpPr>
            <a:spLocks noGrp="1"/>
          </p:cNvSpPr>
          <p:nvPr>
            <p:ph type="pic" idx="21"/>
          </p:nvPr>
        </p:nvSpPr>
        <p:spPr>
          <a:xfrm>
            <a:off x="215999" y="215999"/>
            <a:ext cx="8712002" cy="47124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9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280000" y="215100"/>
            <a:ext cx="648001" cy="64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SzTx/>
              <a:buFontTx/>
              <a:buNone/>
              <a:defRPr sz="1400"/>
            </a:lvl1pPr>
            <a:lvl2pPr marL="0" indent="342900" algn="ctr">
              <a:buSzTx/>
              <a:buFontTx/>
              <a:buNone/>
              <a:defRPr sz="1400"/>
            </a:lvl2pPr>
            <a:lvl3pPr marL="0" indent="685800" algn="ctr">
              <a:buSzTx/>
              <a:buFontTx/>
              <a:buNone/>
              <a:defRPr sz="1400"/>
            </a:lvl3pPr>
            <a:lvl4pPr marL="0" indent="1028700" algn="ctr">
              <a:buSzTx/>
              <a:buFontTx/>
              <a:buNone/>
              <a:defRPr sz="1400"/>
            </a:lvl4pPr>
            <a:lvl5pPr marL="0" indent="1371600" algn="ctr">
              <a:buSzTx/>
              <a:buFontTx/>
              <a:buNone/>
              <a:defRPr sz="1400"/>
            </a:lvl5pPr>
          </a:lstStyle>
          <a:p>
            <a:r>
              <a:t>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99" name="Text Placeholder 3"/>
          <p:cNvSpPr>
            <a:spLocks noGrp="1"/>
          </p:cNvSpPr>
          <p:nvPr>
            <p:ph type="body" idx="22" hasCustomPrompt="1"/>
          </p:nvPr>
        </p:nvSpPr>
        <p:spPr>
          <a:xfrm>
            <a:off x="215996" y="2761861"/>
            <a:ext cx="8712001" cy="216564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EDCCF7"/>
              </a:gs>
            </a:gsLst>
            <a:lin ang="5400000"/>
          </a:gradFill>
        </p:spPr>
        <p:txBody>
          <a:bodyPr>
            <a:normAutofit/>
          </a:bodyPr>
          <a:lstStyle>
            <a:lvl1pPr marL="0" indent="0">
              <a:buSzTx/>
              <a:buFontTx/>
              <a:buNone/>
            </a:lvl1pPr>
          </a:lstStyle>
          <a:p>
            <a:r>
              <a:t> </a:t>
            </a:r>
          </a:p>
        </p:txBody>
      </p:sp>
      <p:sp>
        <p:nvSpPr>
          <p:cNvPr id="300" name="TextBox 5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20</a:t>
            </a:r>
          </a:p>
        </p:txBody>
      </p:sp>
      <p:sp>
        <p:nvSpPr>
          <p:cNvPr id="301" name="TextBox 6"/>
          <p:cNvSpPr txBox="1"/>
          <p:nvPr/>
        </p:nvSpPr>
        <p:spPr>
          <a:xfrm>
            <a:off x="556757" y="-380003"/>
            <a:ext cx="2880000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Only picture</a:t>
            </a:r>
          </a:p>
        </p:txBody>
      </p:sp>
      <p:sp>
        <p:nvSpPr>
          <p:cNvPr id="3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5801623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Only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Picture Placeholder 2"/>
          <p:cNvSpPr>
            <a:spLocks noGrp="1"/>
          </p:cNvSpPr>
          <p:nvPr>
            <p:ph type="pic" idx="21"/>
          </p:nvPr>
        </p:nvSpPr>
        <p:spPr>
          <a:xfrm>
            <a:off x="215999" y="215999"/>
            <a:ext cx="8712002" cy="47124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9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280000" y="215100"/>
            <a:ext cx="648001" cy="64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SzTx/>
              <a:buFontTx/>
              <a:buNone/>
              <a:defRPr sz="1400"/>
            </a:lvl1pPr>
            <a:lvl2pPr marL="0" indent="342900" algn="ctr">
              <a:buSzTx/>
              <a:buFontTx/>
              <a:buNone/>
              <a:defRPr sz="1400"/>
            </a:lvl2pPr>
            <a:lvl3pPr marL="0" indent="685800" algn="ctr">
              <a:buSzTx/>
              <a:buFontTx/>
              <a:buNone/>
              <a:defRPr sz="1400"/>
            </a:lvl3pPr>
            <a:lvl4pPr marL="0" indent="1028700" algn="ctr">
              <a:buSzTx/>
              <a:buFontTx/>
              <a:buNone/>
              <a:defRPr sz="1400"/>
            </a:lvl4pPr>
            <a:lvl5pPr marL="0" indent="1371600" algn="ctr">
              <a:buSzTx/>
              <a:buFontTx/>
              <a:buNone/>
              <a:defRPr sz="1400"/>
            </a:lvl5pPr>
          </a:lstStyle>
          <a:p>
            <a:r>
              <a:t>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99" name="Text Placeholder 3"/>
          <p:cNvSpPr>
            <a:spLocks noGrp="1"/>
          </p:cNvSpPr>
          <p:nvPr>
            <p:ph type="body" idx="22" hasCustomPrompt="1"/>
          </p:nvPr>
        </p:nvSpPr>
        <p:spPr>
          <a:xfrm>
            <a:off x="215996" y="2761861"/>
            <a:ext cx="8712001" cy="216564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A8C79"/>
              </a:gs>
            </a:gsLst>
            <a:lin ang="5400000"/>
          </a:gradFill>
        </p:spPr>
        <p:txBody>
          <a:bodyPr>
            <a:normAutofit/>
          </a:bodyPr>
          <a:lstStyle>
            <a:lvl1pPr marL="0" indent="0">
              <a:buSzTx/>
              <a:buFontTx/>
              <a:buNone/>
            </a:lvl1pPr>
          </a:lstStyle>
          <a:p>
            <a:r>
              <a:t> </a:t>
            </a:r>
          </a:p>
        </p:txBody>
      </p:sp>
      <p:sp>
        <p:nvSpPr>
          <p:cNvPr id="300" name="TextBox 5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20</a:t>
            </a:r>
          </a:p>
        </p:txBody>
      </p:sp>
      <p:sp>
        <p:nvSpPr>
          <p:cNvPr id="301" name="TextBox 6"/>
          <p:cNvSpPr txBox="1"/>
          <p:nvPr/>
        </p:nvSpPr>
        <p:spPr>
          <a:xfrm>
            <a:off x="556757" y="-380003"/>
            <a:ext cx="2880000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Only picture</a:t>
            </a:r>
          </a:p>
        </p:txBody>
      </p:sp>
      <p:sp>
        <p:nvSpPr>
          <p:cNvPr id="3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9761813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Title Text"/>
          <p:cNvSpPr txBox="1">
            <a:spLocks noGrp="1"/>
          </p:cNvSpPr>
          <p:nvPr>
            <p:ph type="title"/>
          </p:nvPr>
        </p:nvSpPr>
        <p:spPr>
          <a:xfrm>
            <a:off x="216001" y="144000"/>
            <a:ext cx="6480000" cy="1656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5999" y="2016000"/>
            <a:ext cx="2949179" cy="718235"/>
          </a:xfrm>
          <a:prstGeom prst="rect">
            <a:avLst/>
          </a:prstGeom>
          <a:ln w="6350">
            <a:solidFill>
              <a:srgbClr val="000000"/>
            </a:solidFill>
            <a:round/>
          </a:ln>
        </p:spPr>
        <p:txBody>
          <a:bodyPr anchor="ctr">
            <a:normAutofit/>
          </a:bodyPr>
          <a:lstStyle>
            <a:lvl1pPr marL="0" indent="0" algn="ctr">
              <a:buSzTx/>
              <a:buFontTx/>
              <a:buNone/>
              <a:defRPr sz="1400"/>
            </a:lvl1pPr>
            <a:lvl2pPr marL="0" indent="342900" algn="ctr">
              <a:buSzTx/>
              <a:buFontTx/>
              <a:buNone/>
              <a:defRPr sz="1400"/>
            </a:lvl2pPr>
            <a:lvl3pPr marL="0" indent="685800" algn="ctr">
              <a:buSzTx/>
              <a:buFontTx/>
              <a:buNone/>
              <a:defRPr sz="1400"/>
            </a:lvl3pPr>
            <a:lvl4pPr marL="0" indent="1028700" algn="ctr">
              <a:buSzTx/>
              <a:buFontTx/>
              <a:buNone/>
              <a:defRPr sz="1400"/>
            </a:lvl4pPr>
            <a:lvl5pPr marL="0" indent="1371600" algn="ctr"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2" name="TextBox 3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21</a:t>
            </a:r>
          </a:p>
        </p:txBody>
      </p:sp>
      <p:sp>
        <p:nvSpPr>
          <p:cNvPr id="313" name="TextBox 4"/>
          <p:cNvSpPr txBox="1"/>
          <p:nvPr/>
        </p:nvSpPr>
        <p:spPr>
          <a:xfrm>
            <a:off x="556757" y="-380003"/>
            <a:ext cx="2880000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End</a:t>
            </a:r>
          </a:p>
        </p:txBody>
      </p:sp>
      <p:sp>
        <p:nvSpPr>
          <p:cNvPr id="3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76078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" y="144000"/>
            <a:ext cx="6480000" cy="57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Una Europa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62CC-E26B-C842-AA66-20B19866011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7FD668-21F1-4C46-9CD2-A3E5F262E434}"/>
              </a:ext>
            </a:extLst>
          </p:cNvPr>
          <p:cNvSpPr txBox="1"/>
          <p:nvPr userDrawn="1"/>
        </p:nvSpPr>
        <p:spPr>
          <a:xfrm>
            <a:off x="0" y="-380003"/>
            <a:ext cx="432000" cy="25929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nl-NL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FAB229-B0E7-A44E-AFB6-713302790A80}"/>
              </a:ext>
            </a:extLst>
          </p:cNvPr>
          <p:cNvSpPr txBox="1"/>
          <p:nvPr userDrawn="1"/>
        </p:nvSpPr>
        <p:spPr>
          <a:xfrm>
            <a:off x="556759" y="-380003"/>
            <a:ext cx="2880000" cy="25929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noProof="0" dirty="0">
                <a:solidFill>
                  <a:schemeClr val="bg1"/>
                </a:solidFill>
              </a:rPr>
              <a:t>Title and bullets large</a:t>
            </a:r>
          </a:p>
        </p:txBody>
      </p:sp>
    </p:spTree>
    <p:extLst>
      <p:ext uri="{BB962C8B-B14F-4D97-AF65-F5344CB8AC3E}">
        <p14:creationId xmlns:p14="http://schemas.microsoft.com/office/powerpoint/2010/main" val="38956349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Big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Title Text"/>
          <p:cNvSpPr txBox="1">
            <a:spLocks noGrp="1"/>
          </p:cNvSpPr>
          <p:nvPr>
            <p:ph type="title"/>
          </p:nvPr>
        </p:nvSpPr>
        <p:spPr>
          <a:xfrm>
            <a:off x="216001" y="107999"/>
            <a:ext cx="6480000" cy="1692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800"/>
            </a:lvl1pPr>
          </a:lstStyle>
          <a:p>
            <a:r>
              <a:t>Title Text</a:t>
            </a:r>
          </a:p>
        </p:txBody>
      </p:sp>
      <p:sp>
        <p:nvSpPr>
          <p:cNvPr id="3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6001" y="1799999"/>
            <a:ext cx="6480000" cy="324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SzTx/>
              <a:buFontTx/>
              <a:buNone/>
              <a:defRPr sz="1600"/>
            </a:lvl1pPr>
            <a:lvl2pPr marL="0" indent="342900">
              <a:lnSpc>
                <a:spcPct val="110000"/>
              </a:lnSpc>
              <a:buSzTx/>
              <a:buFontTx/>
              <a:buNone/>
              <a:defRPr sz="1600"/>
            </a:lvl2pPr>
            <a:lvl3pPr marL="0" indent="685800">
              <a:lnSpc>
                <a:spcPct val="110000"/>
              </a:lnSpc>
              <a:buSzTx/>
              <a:buFontTx/>
              <a:buNone/>
              <a:defRPr sz="1600"/>
            </a:lvl3pPr>
            <a:lvl4pPr marL="0" indent="1028700">
              <a:lnSpc>
                <a:spcPct val="110000"/>
              </a:lnSpc>
              <a:buSzTx/>
              <a:buFontTx/>
              <a:buNone/>
              <a:defRPr sz="1600"/>
            </a:lvl4pPr>
            <a:lvl5pPr marL="0" indent="1371600">
              <a:lnSpc>
                <a:spcPct val="110000"/>
              </a:lnSpc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6" name="TextBox 3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23</a:t>
            </a:r>
          </a:p>
        </p:txBody>
      </p:sp>
      <p:sp>
        <p:nvSpPr>
          <p:cNvPr id="337" name="TextBox 4"/>
          <p:cNvSpPr txBox="1"/>
          <p:nvPr/>
        </p:nvSpPr>
        <p:spPr>
          <a:xfrm>
            <a:off x="556757" y="-380003"/>
            <a:ext cx="2880000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Title Big 2</a:t>
            </a:r>
          </a:p>
        </p:txBody>
      </p:sp>
      <p:sp>
        <p:nvSpPr>
          <p:cNvPr id="3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6500647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Big 5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Title Text"/>
          <p:cNvSpPr txBox="1">
            <a:spLocks noGrp="1"/>
          </p:cNvSpPr>
          <p:nvPr>
            <p:ph type="title"/>
          </p:nvPr>
        </p:nvSpPr>
        <p:spPr>
          <a:xfrm>
            <a:off x="216001" y="107999"/>
            <a:ext cx="6480000" cy="1692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800"/>
            </a:lvl1pPr>
          </a:lstStyle>
          <a:p>
            <a:r>
              <a:t>Title Text</a:t>
            </a:r>
          </a:p>
        </p:txBody>
      </p:sp>
      <p:sp>
        <p:nvSpPr>
          <p:cNvPr id="37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6001" y="1799999"/>
            <a:ext cx="6480000" cy="324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SzTx/>
              <a:buFontTx/>
              <a:buNone/>
              <a:defRPr sz="1600"/>
            </a:lvl1pPr>
            <a:lvl2pPr marL="0" indent="342900">
              <a:lnSpc>
                <a:spcPct val="110000"/>
              </a:lnSpc>
              <a:buSzTx/>
              <a:buFontTx/>
              <a:buNone/>
              <a:defRPr sz="1600"/>
            </a:lvl2pPr>
            <a:lvl3pPr marL="0" indent="685800">
              <a:lnSpc>
                <a:spcPct val="110000"/>
              </a:lnSpc>
              <a:buSzTx/>
              <a:buFontTx/>
              <a:buNone/>
              <a:defRPr sz="1600"/>
            </a:lvl3pPr>
            <a:lvl4pPr marL="0" indent="1028700">
              <a:lnSpc>
                <a:spcPct val="110000"/>
              </a:lnSpc>
              <a:buSzTx/>
              <a:buFontTx/>
              <a:buNone/>
              <a:defRPr sz="1600"/>
            </a:lvl4pPr>
            <a:lvl5pPr marL="0" indent="1371600">
              <a:lnSpc>
                <a:spcPct val="110000"/>
              </a:lnSpc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2" name="TextBox 3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26</a:t>
            </a:r>
          </a:p>
        </p:txBody>
      </p:sp>
      <p:sp>
        <p:nvSpPr>
          <p:cNvPr id="373" name="TextBox 4"/>
          <p:cNvSpPr txBox="1"/>
          <p:nvPr/>
        </p:nvSpPr>
        <p:spPr>
          <a:xfrm>
            <a:off x="556757" y="-380003"/>
            <a:ext cx="2880000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Title Big 5</a:t>
            </a:r>
          </a:p>
        </p:txBody>
      </p:sp>
      <p:sp>
        <p:nvSpPr>
          <p:cNvPr id="3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1015695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hree pictures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0" y="215999"/>
            <a:ext cx="647701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6210" y="3185999"/>
            <a:ext cx="2808000" cy="1440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1000" y="4824000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3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215999" y="1403999"/>
            <a:ext cx="2808001" cy="1584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3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168000" y="1403999"/>
            <a:ext cx="2808000" cy="1584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3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120000" y="1403999"/>
            <a:ext cx="2808001" cy="1584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33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167999" y="3185999"/>
            <a:ext cx="2808002" cy="1440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234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6120000" y="3185999"/>
            <a:ext cx="2808001" cy="1440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235" name="Click to edit title style"/>
          <p:cNvSpPr txBox="1">
            <a:spLocks noGrp="1"/>
          </p:cNvSpPr>
          <p:nvPr>
            <p:ph type="title" hasCustomPrompt="1"/>
          </p:nvPr>
        </p:nvSpPr>
        <p:spPr>
          <a:xfrm>
            <a:off x="215999" y="144000"/>
            <a:ext cx="6480001" cy="576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edit title style</a:t>
            </a:r>
          </a:p>
        </p:txBody>
      </p:sp>
      <p:sp>
        <p:nvSpPr>
          <p:cNvPr id="236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216209" y="971999"/>
            <a:ext cx="2808002" cy="252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Tx/>
              <a:buNone/>
              <a:defRPr sz="1400"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237" name="Straight Connector 15"/>
          <p:cNvSpPr/>
          <p:nvPr/>
        </p:nvSpPr>
        <p:spPr>
          <a:xfrm>
            <a:off x="215999" y="1260000"/>
            <a:ext cx="2808001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8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3167999" y="971999"/>
            <a:ext cx="2808002" cy="252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Tx/>
              <a:buNone/>
              <a:defRPr sz="1400"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239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6120000" y="971999"/>
            <a:ext cx="2808001" cy="252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Tx/>
              <a:buNone/>
              <a:defRPr sz="1400"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240" name="Straight Connector 18"/>
          <p:cNvSpPr/>
          <p:nvPr/>
        </p:nvSpPr>
        <p:spPr>
          <a:xfrm>
            <a:off x="3167999" y="1260000"/>
            <a:ext cx="2808002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1" name="Straight Connector 19"/>
          <p:cNvSpPr/>
          <p:nvPr/>
        </p:nvSpPr>
        <p:spPr>
          <a:xfrm>
            <a:off x="6120000" y="1260000"/>
            <a:ext cx="2808001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42" name="TextBox 20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15</a:t>
            </a:r>
          </a:p>
        </p:txBody>
      </p:sp>
      <p:sp>
        <p:nvSpPr>
          <p:cNvPr id="243" name="TextBox 21"/>
          <p:cNvSpPr txBox="1"/>
          <p:nvPr/>
        </p:nvSpPr>
        <p:spPr>
          <a:xfrm>
            <a:off x="556757" y="-380003"/>
            <a:ext cx="2880000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Three pictures with caption</a:t>
            </a:r>
          </a:p>
        </p:txBody>
      </p:sp>
    </p:spTree>
    <p:extLst>
      <p:ext uri="{BB962C8B-B14F-4D97-AF65-F5344CB8AC3E}">
        <p14:creationId xmlns:p14="http://schemas.microsoft.com/office/powerpoint/2010/main" val="199799085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 and pictur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" y="144000"/>
            <a:ext cx="4104988" cy="57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" y="971999"/>
            <a:ext cx="4104988" cy="35641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Una Europa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62CC-E26B-C842-AA66-20B1986601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BDF4864-69E9-3045-ABCC-11A680004B2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571998" y="216000"/>
            <a:ext cx="4356001" cy="4712400"/>
          </a:xfrm>
          <a:solidFill>
            <a:schemeClr val="bg1">
              <a:lumMod val="85000"/>
            </a:schemeClr>
          </a:solidFill>
        </p:spPr>
        <p:txBody>
          <a:bodyPr lIns="720000" tIns="360000" rIns="720000" anchor="t"/>
          <a:lstStyle>
            <a:lvl1pPr marL="0" indent="0" algn="ctr">
              <a:lnSpc>
                <a:spcPts val="2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0A61E10-0564-1145-AD07-B14B904B546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80000" y="215100"/>
            <a:ext cx="648000" cy="648000"/>
          </a:xfrm>
          <a:blipFill>
            <a:blip r:embed="rId2">
              <a:alphaModFix amt="51000"/>
            </a:blip>
            <a:stretch>
              <a:fillRect/>
            </a:stretch>
          </a:blipFill>
          <a:ln w="6350">
            <a:noFill/>
          </a:ln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9BBE02D-8343-5E4A-A72F-2C77B28B58D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71997" y="2761861"/>
            <a:ext cx="4356000" cy="2165639"/>
          </a:xfrm>
          <a:gradFill>
            <a:gsLst>
              <a:gs pos="0">
                <a:srgbClr val="FFFF80">
                  <a:alpha val="0"/>
                </a:srgbClr>
              </a:gs>
              <a:gs pos="100000">
                <a:srgbClr val="FFFF80"/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AF6081-E599-6942-A4E3-04282682F0AF}"/>
              </a:ext>
            </a:extLst>
          </p:cNvPr>
          <p:cNvSpPr txBox="1"/>
          <p:nvPr userDrawn="1"/>
        </p:nvSpPr>
        <p:spPr>
          <a:xfrm>
            <a:off x="0" y="-380003"/>
            <a:ext cx="432000" cy="25929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nl-NL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B7907C-B5C1-3E4D-9E8C-3FDC1C901671}"/>
              </a:ext>
            </a:extLst>
          </p:cNvPr>
          <p:cNvSpPr txBox="1"/>
          <p:nvPr userDrawn="1"/>
        </p:nvSpPr>
        <p:spPr>
          <a:xfrm>
            <a:off x="556757" y="-380003"/>
            <a:ext cx="2880000" cy="25929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noProof="0" dirty="0">
                <a:solidFill>
                  <a:schemeClr val="bg1"/>
                </a:solidFill>
              </a:rPr>
              <a:t>Title, bullets and picture large</a:t>
            </a:r>
          </a:p>
        </p:txBody>
      </p:sp>
    </p:spTree>
    <p:extLst>
      <p:ext uri="{BB962C8B-B14F-4D97-AF65-F5344CB8AC3E}">
        <p14:creationId xmlns:p14="http://schemas.microsoft.com/office/powerpoint/2010/main" val="165478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" y="144000"/>
            <a:ext cx="6480000" cy="57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Una Europa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62CC-E26B-C842-AA66-20B19866011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9373C8C-181E-9A43-B003-2C9CC0CB9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6000" y="1008000"/>
            <a:ext cx="5400000" cy="3528000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1EA856-D854-1849-ACE8-B493EAAB84C3}"/>
              </a:ext>
            </a:extLst>
          </p:cNvPr>
          <p:cNvSpPr txBox="1"/>
          <p:nvPr userDrawn="1"/>
        </p:nvSpPr>
        <p:spPr>
          <a:xfrm>
            <a:off x="0" y="-380003"/>
            <a:ext cx="432000" cy="25929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nl-NL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71C61E-08F0-754F-8903-2EAB544A4595}"/>
              </a:ext>
            </a:extLst>
          </p:cNvPr>
          <p:cNvSpPr txBox="1"/>
          <p:nvPr userDrawn="1"/>
        </p:nvSpPr>
        <p:spPr>
          <a:xfrm>
            <a:off x="556757" y="-380003"/>
            <a:ext cx="2880000" cy="25929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b="1" noProof="0" dirty="0">
                <a:solidFill>
                  <a:schemeClr val="bg1"/>
                </a:solidFill>
              </a:rPr>
              <a:t>Title and text small</a:t>
            </a:r>
          </a:p>
        </p:txBody>
      </p:sp>
    </p:spTree>
    <p:extLst>
      <p:ext uri="{BB962C8B-B14F-4D97-AF65-F5344CB8AC3E}">
        <p14:creationId xmlns:p14="http://schemas.microsoft.com/office/powerpoint/2010/main" val="285072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image" Target="../media/image2.jpg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ame, mirror, table&#10;&#10;Description automatically generated">
            <a:extLst>
              <a:ext uri="{FF2B5EF4-FFF2-40B4-BE49-F238E27FC236}">
                <a16:creationId xmlns:a16="http://schemas.microsoft.com/office/drawing/2014/main" id="{2E8F6FD5-DB45-F245-9B10-E355AB3E88E0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8280000" y="216000"/>
            <a:ext cx="647700" cy="6477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" y="144000"/>
            <a:ext cx="6480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" y="971999"/>
            <a:ext cx="5400000" cy="35641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28000" y="4824000"/>
            <a:ext cx="144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6000" y="4824000"/>
            <a:ext cx="4356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Una Europa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000" y="482400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762CC-E26B-C842-AA66-20B1986601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5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5" r:id="rId2"/>
    <p:sldLayoutId id="2147483696" r:id="rId3"/>
    <p:sldLayoutId id="2147483697" r:id="rId4"/>
    <p:sldLayoutId id="2147483698" r:id="rId5"/>
    <p:sldLayoutId id="2147483662" r:id="rId6"/>
    <p:sldLayoutId id="2147483690" r:id="rId7"/>
    <p:sldLayoutId id="2147483694" r:id="rId8"/>
    <p:sldLayoutId id="2147483691" r:id="rId9"/>
    <p:sldLayoutId id="2147483692" r:id="rId10"/>
    <p:sldLayoutId id="2147483693" r:id="rId11"/>
    <p:sldLayoutId id="2147483699" r:id="rId12"/>
    <p:sldLayoutId id="2147483687" r:id="rId13"/>
    <p:sldLayoutId id="2147483689" r:id="rId14"/>
    <p:sldLayoutId id="2147483688" r:id="rId15"/>
    <p:sldLayoutId id="2147483686" r:id="rId16"/>
    <p:sldLayoutId id="2147483666" r:id="rId17"/>
    <p:sldLayoutId id="2147483700" r:id="rId18"/>
    <p:sldLayoutId id="2147483667" r:id="rId19"/>
    <p:sldLayoutId id="2147483670" r:id="rId20"/>
    <p:sldLayoutId id="2147483671" r:id="rId21"/>
    <p:sldLayoutId id="2147483701" r:id="rId22"/>
    <p:sldLayoutId id="2147483702" r:id="rId2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ame, mirror, table&#10;&#10;Description automatically generated">
            <a:extLst>
              <a:ext uri="{FF2B5EF4-FFF2-40B4-BE49-F238E27FC236}">
                <a16:creationId xmlns:a16="http://schemas.microsoft.com/office/drawing/2014/main" id="{2E8F6FD5-DB45-F245-9B10-E355AB3E88E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280000" y="216000"/>
            <a:ext cx="647700" cy="6477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456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77" r:id="rId6"/>
    <p:sldLayoutId id="2147483683" r:id="rId7"/>
    <p:sldLayoutId id="2147483684" r:id="rId8"/>
    <p:sldLayoutId id="2147483685" r:id="rId9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icture 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528000" y="1116000"/>
            <a:ext cx="2088001" cy="208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traight Connector 9"/>
          <p:cNvSpPr/>
          <p:nvPr/>
        </p:nvSpPr>
        <p:spPr>
          <a:xfrm>
            <a:off x="215999" y="4553999"/>
            <a:ext cx="8712002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TextBox 11"/>
          <p:cNvSpPr txBox="1"/>
          <p:nvPr/>
        </p:nvSpPr>
        <p:spPr>
          <a:xfrm>
            <a:off x="215999" y="4643999"/>
            <a:ext cx="8712001" cy="392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numCol="9" spcCol="5442"/>
          <a:lstStyle/>
          <a:p>
            <a:pPr>
              <a:defRPr sz="700"/>
            </a:pPr>
            <a:r>
              <a:t>Freie Universität </a:t>
            </a:r>
          </a:p>
          <a:p>
            <a:pPr>
              <a:defRPr sz="700"/>
            </a:pPr>
            <a:r>
              <a:t>Berlin</a:t>
            </a:r>
          </a:p>
          <a:p>
            <a:pPr>
              <a:defRPr sz="700"/>
            </a:pPr>
            <a:endParaRPr/>
          </a:p>
          <a:p>
            <a:pPr>
              <a:defRPr sz="700"/>
            </a:pPr>
            <a:endParaRPr/>
          </a:p>
          <a:p>
            <a:pPr>
              <a:defRPr sz="700"/>
            </a:pPr>
            <a:r>
              <a:t>Alma Mater </a:t>
            </a:r>
          </a:p>
          <a:p>
            <a:pPr>
              <a:defRPr sz="700"/>
            </a:pPr>
            <a:r>
              <a:t>Studiorum Universitá </a:t>
            </a:r>
          </a:p>
          <a:p>
            <a:pPr>
              <a:defRPr sz="700"/>
            </a:pPr>
            <a:r>
              <a:t>di Bologna</a:t>
            </a:r>
          </a:p>
          <a:p>
            <a:pPr>
              <a:defRPr sz="700"/>
            </a:pPr>
            <a:endParaRPr/>
          </a:p>
          <a:p>
            <a:pPr>
              <a:defRPr sz="700"/>
            </a:pPr>
            <a:r>
              <a:t>The University </a:t>
            </a:r>
          </a:p>
          <a:p>
            <a:pPr>
              <a:defRPr sz="700"/>
            </a:pPr>
            <a:r>
              <a:t>of Edinburgh</a:t>
            </a:r>
          </a:p>
          <a:p>
            <a:pPr>
              <a:defRPr sz="700"/>
            </a:pPr>
            <a:endParaRPr/>
          </a:p>
          <a:p>
            <a:pPr>
              <a:defRPr sz="700"/>
            </a:pPr>
            <a:endParaRPr/>
          </a:p>
          <a:p>
            <a:pPr>
              <a:defRPr sz="700"/>
            </a:pPr>
            <a:r>
              <a:t>Helsingin </a:t>
            </a:r>
          </a:p>
          <a:p>
            <a:pPr>
              <a:defRPr sz="700"/>
            </a:pPr>
            <a:r>
              <a:t>Yliopisto</a:t>
            </a:r>
          </a:p>
          <a:p>
            <a:pPr>
              <a:defRPr sz="700"/>
            </a:pPr>
            <a:endParaRPr/>
          </a:p>
          <a:p>
            <a:pPr>
              <a:defRPr sz="700"/>
            </a:pPr>
            <a:endParaRPr/>
          </a:p>
          <a:p>
            <a:pPr>
              <a:defRPr sz="700"/>
            </a:pPr>
            <a:r>
              <a:t>Uniwersytet Jagielloński </a:t>
            </a:r>
          </a:p>
          <a:p>
            <a:pPr>
              <a:defRPr sz="700"/>
            </a:pPr>
            <a:r>
              <a:t>w Krakowie</a:t>
            </a:r>
          </a:p>
          <a:p>
            <a:pPr>
              <a:defRPr sz="700"/>
            </a:pPr>
            <a:endParaRPr/>
          </a:p>
          <a:p>
            <a:pPr>
              <a:defRPr sz="700"/>
            </a:pPr>
            <a:endParaRPr/>
          </a:p>
          <a:p>
            <a:pPr>
              <a:defRPr sz="700"/>
            </a:pPr>
            <a:r>
              <a:t>KU Leuven</a:t>
            </a:r>
          </a:p>
          <a:p>
            <a:pPr>
              <a:defRPr sz="700"/>
            </a:pPr>
            <a:endParaRPr/>
          </a:p>
          <a:p>
            <a:pPr>
              <a:defRPr sz="700"/>
            </a:pPr>
            <a:endParaRPr/>
          </a:p>
          <a:p>
            <a:pPr>
              <a:defRPr sz="700"/>
            </a:pPr>
            <a:endParaRPr/>
          </a:p>
          <a:p>
            <a:pPr>
              <a:defRPr sz="700"/>
            </a:pPr>
            <a:r>
              <a:t>Universidad </a:t>
            </a:r>
          </a:p>
          <a:p>
            <a:pPr>
              <a:defRPr sz="700"/>
            </a:pPr>
            <a:r>
              <a:t>Complutense </a:t>
            </a:r>
          </a:p>
          <a:p>
            <a:pPr>
              <a:defRPr sz="700"/>
            </a:pPr>
            <a:r>
              <a:t>de Madrid</a:t>
            </a:r>
          </a:p>
          <a:p>
            <a:pPr>
              <a:defRPr sz="700"/>
            </a:pPr>
            <a:r>
              <a:t>Université Paris 1 Panthéon-Sorbonne</a:t>
            </a:r>
          </a:p>
          <a:p>
            <a:pPr>
              <a:defRPr sz="700"/>
            </a:pPr>
            <a:endParaRPr/>
          </a:p>
          <a:p>
            <a:pPr>
              <a:defRPr sz="700"/>
            </a:pPr>
            <a:endParaRPr/>
          </a:p>
          <a:p>
            <a:pPr>
              <a:defRPr sz="700"/>
            </a:pPr>
            <a:r>
              <a:t>Universiteit </a:t>
            </a:r>
            <a:br/>
            <a:r>
              <a:t>Leiden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758" y="-380003"/>
            <a:ext cx="2880001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Start</a:t>
            </a:r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7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989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9" r:id="rId23"/>
    <p:sldLayoutId id="2147483730" r:id="rId24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9pPr>
    </p:titleStyle>
    <p:bodyStyle>
      <a:lvl1pPr marL="179999" marR="0" indent="-179999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359999" marR="0" indent="-179999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539999" marR="0" indent="-1800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719999" marR="0" indent="-1800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900000" marR="0" indent="-1800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12326" marR="0" indent="-197826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255226" marR="0" indent="-197826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598126" marR="0" indent="-197826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941026" marR="0" indent="-197826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icture 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28000" y="1116000"/>
            <a:ext cx="2088001" cy="208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traight Connector 9"/>
          <p:cNvSpPr/>
          <p:nvPr/>
        </p:nvSpPr>
        <p:spPr>
          <a:xfrm>
            <a:off x="215999" y="4553999"/>
            <a:ext cx="8712002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TextBox 11"/>
          <p:cNvSpPr txBox="1"/>
          <p:nvPr/>
        </p:nvSpPr>
        <p:spPr>
          <a:xfrm>
            <a:off x="215999" y="4643999"/>
            <a:ext cx="8712001" cy="392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numCol="9" spcCol="5442"/>
          <a:lstStyle/>
          <a:p>
            <a:pPr>
              <a:defRPr sz="700"/>
            </a:pPr>
            <a:r>
              <a:rPr err="1"/>
              <a:t>Freie</a:t>
            </a:r>
            <a:r>
              <a:t> Universität </a:t>
            </a:r>
          </a:p>
          <a:p>
            <a:pPr>
              <a:defRPr sz="700"/>
            </a:pPr>
            <a:r>
              <a:t>Berlin</a:t>
            </a:r>
          </a:p>
          <a:p>
            <a:pPr>
              <a:defRPr sz="700"/>
            </a:pPr>
            <a:endParaRPr/>
          </a:p>
          <a:p>
            <a:pPr>
              <a:defRPr sz="700"/>
            </a:pPr>
            <a:endParaRPr/>
          </a:p>
          <a:p>
            <a:pPr>
              <a:defRPr sz="700"/>
            </a:pPr>
            <a:r>
              <a:t>Alma Mater </a:t>
            </a:r>
          </a:p>
          <a:p>
            <a:pPr>
              <a:defRPr sz="700"/>
            </a:pPr>
            <a:r>
              <a:rPr err="1"/>
              <a:t>Studiorum</a:t>
            </a:r>
            <a:r>
              <a:t> </a:t>
            </a:r>
            <a:r>
              <a:rPr err="1"/>
              <a:t>Universitá</a:t>
            </a:r>
            <a:r>
              <a:t> </a:t>
            </a:r>
          </a:p>
          <a:p>
            <a:pPr>
              <a:defRPr sz="700"/>
            </a:pPr>
            <a:r>
              <a:t>di Bologna</a:t>
            </a:r>
          </a:p>
          <a:p>
            <a:pPr>
              <a:defRPr sz="700"/>
            </a:pPr>
            <a:endParaRPr/>
          </a:p>
          <a:p>
            <a:pPr>
              <a:defRPr sz="700"/>
            </a:pPr>
            <a:r>
              <a:t>The University </a:t>
            </a:r>
          </a:p>
          <a:p>
            <a:pPr>
              <a:defRPr sz="700"/>
            </a:pPr>
            <a:r>
              <a:t>of Edinburgh</a:t>
            </a:r>
          </a:p>
          <a:p>
            <a:pPr>
              <a:defRPr sz="700"/>
            </a:pPr>
            <a:endParaRPr/>
          </a:p>
          <a:p>
            <a:pPr>
              <a:defRPr sz="700"/>
            </a:pPr>
            <a:endParaRPr/>
          </a:p>
          <a:p>
            <a:pPr>
              <a:defRPr sz="700"/>
            </a:pPr>
            <a:r>
              <a:t>Helsingin </a:t>
            </a:r>
          </a:p>
          <a:p>
            <a:pPr>
              <a:defRPr sz="700"/>
            </a:pPr>
            <a:r>
              <a:rPr err="1"/>
              <a:t>Yliopisto</a:t>
            </a:r>
            <a:endParaRPr/>
          </a:p>
          <a:p>
            <a:pPr>
              <a:defRPr sz="700"/>
            </a:pPr>
            <a:endParaRPr/>
          </a:p>
          <a:p>
            <a:pPr>
              <a:defRPr sz="700"/>
            </a:pPr>
            <a:endParaRPr/>
          </a:p>
          <a:p>
            <a:pPr>
              <a:defRPr sz="700"/>
            </a:pPr>
            <a:r>
              <a:t>Uniwersytet Jagielloński </a:t>
            </a:r>
          </a:p>
          <a:p>
            <a:pPr>
              <a:defRPr sz="700"/>
            </a:pPr>
            <a:r>
              <a:t>w </a:t>
            </a:r>
            <a:r>
              <a:rPr err="1"/>
              <a:t>Krakowie</a:t>
            </a:r>
            <a:endParaRPr/>
          </a:p>
          <a:p>
            <a:pPr>
              <a:defRPr sz="700"/>
            </a:pPr>
            <a:endParaRPr/>
          </a:p>
          <a:p>
            <a:pPr>
              <a:defRPr sz="700"/>
            </a:pPr>
            <a:endParaRPr/>
          </a:p>
          <a:p>
            <a:pPr>
              <a:defRPr sz="700"/>
            </a:pPr>
            <a:r>
              <a:t>KU Leuven</a:t>
            </a:r>
          </a:p>
          <a:p>
            <a:pPr>
              <a:defRPr sz="700"/>
            </a:pPr>
            <a:endParaRPr/>
          </a:p>
          <a:p>
            <a:pPr>
              <a:defRPr sz="700"/>
            </a:pPr>
            <a:endParaRPr/>
          </a:p>
          <a:p>
            <a:pPr>
              <a:defRPr sz="700"/>
            </a:pPr>
            <a:endParaRPr/>
          </a:p>
          <a:p>
            <a:pPr>
              <a:defRPr sz="700"/>
            </a:pPr>
            <a:r>
              <a:t>Universidad </a:t>
            </a:r>
          </a:p>
          <a:p>
            <a:pPr>
              <a:defRPr sz="700"/>
            </a:pPr>
            <a:r>
              <a:t>Complutense </a:t>
            </a:r>
          </a:p>
          <a:p>
            <a:pPr>
              <a:defRPr sz="700"/>
            </a:pPr>
            <a:r>
              <a:t>de Madrid</a:t>
            </a:r>
          </a:p>
          <a:p>
            <a:pPr>
              <a:defRPr sz="700"/>
            </a:pPr>
            <a:r>
              <a:t>Université Paris 1 Panthéon-Sorbonne</a:t>
            </a:r>
          </a:p>
          <a:p>
            <a:pPr>
              <a:defRPr sz="700"/>
            </a:pPr>
            <a:endParaRPr/>
          </a:p>
          <a:p>
            <a:pPr>
              <a:defRPr sz="700"/>
            </a:pPr>
            <a:endParaRPr/>
          </a:p>
          <a:p>
            <a:pPr>
              <a:defRPr sz="700"/>
            </a:pPr>
            <a:r>
              <a:t>Universiteit </a:t>
            </a:r>
            <a:br>
              <a:rPr/>
            </a:br>
            <a:r>
              <a:t>Leiden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-380003"/>
            <a:ext cx="432000" cy="2492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758" y="-380003"/>
            <a:ext cx="2880001" cy="2492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>
              <a:lnSpc>
                <a:spcPts val="14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Start</a:t>
            </a:r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7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38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9pPr>
    </p:titleStyle>
    <p:bodyStyle>
      <a:lvl1pPr marL="179999" marR="0" indent="-179999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359999" marR="0" indent="-179999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539999" marR="0" indent="-1800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719999" marR="0" indent="-1800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900000" marR="0" indent="-1800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12326" marR="0" indent="-197826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255226" marR="0" indent="-197826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598126" marR="0" indent="-197826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941026" marR="0" indent="-197826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12" Type="http://schemas.openxmlformats.org/officeDocument/2006/relationships/hyperlink" Target="mailto:info@una-europa.eu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Relationship Id="rId6" Type="http://schemas.microsoft.com/office/2007/relationships/hdphoto" Target="../media/hdphoto2.wdp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jpe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8EC0E-136E-40A4-8C98-78369351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00" y="108000"/>
            <a:ext cx="8534807" cy="1692000"/>
          </a:xfrm>
        </p:spPr>
        <p:txBody>
          <a:bodyPr/>
          <a:lstStyle/>
          <a:p>
            <a:r>
              <a:rPr lang="nl-BE" sz="5400" dirty="0"/>
              <a:t>Una Europa’s approach to QA of joint programmes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3D36A78-FD99-46F4-A865-E72763838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001" y="1799999"/>
            <a:ext cx="6785690" cy="394562"/>
          </a:xfrm>
        </p:spPr>
        <p:txBody>
          <a:bodyPr/>
          <a:lstStyle/>
          <a:p>
            <a:r>
              <a:rPr lang="en-GB" dirty="0"/>
              <a:t>Sophia Karner, Senior Policy Officer, Una Europa </a:t>
            </a:r>
            <a:r>
              <a:rPr lang="en-GB" dirty="0" err="1"/>
              <a:t>vzw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84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6000"/>
              <a:t>Stay in touch with Una Europa</a:t>
            </a:r>
            <a:endParaRPr sz="6000"/>
          </a:p>
        </p:txBody>
      </p:sp>
    </p:spTree>
    <p:extLst>
      <p:ext uri="{BB962C8B-B14F-4D97-AF65-F5344CB8AC3E}">
        <p14:creationId xmlns:p14="http://schemas.microsoft.com/office/powerpoint/2010/main" val="211782577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erson smiling at camera&#10;&#10;Description automatically generated">
            <a:extLst>
              <a:ext uri="{FF2B5EF4-FFF2-40B4-BE49-F238E27FC236}">
                <a16:creationId xmlns:a16="http://schemas.microsoft.com/office/drawing/2014/main" id="{12D2A05C-F7BF-4DE6-8108-260D6B4E85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33" t="14016" r="4595" b="14329"/>
          <a:stretch/>
        </p:blipFill>
        <p:spPr>
          <a:xfrm rot="16200000">
            <a:off x="6967333" y="1148840"/>
            <a:ext cx="1331749" cy="1301692"/>
          </a:xfrm>
          <a:prstGeom prst="flowChartConnector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3AAA98-DF19-7D09-C29F-1B6590522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7931" y="3048596"/>
            <a:ext cx="1319444" cy="1319444"/>
          </a:xfrm>
          <a:prstGeom prst="flowChartConnector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643264-7EB4-B191-F9F3-21CD6683EF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2388" r="12388"/>
          <a:stretch/>
        </p:blipFill>
        <p:spPr>
          <a:xfrm>
            <a:off x="2681357" y="3063465"/>
            <a:ext cx="1319445" cy="1319445"/>
          </a:xfrm>
          <a:prstGeom prst="flowChartConnector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022384-DE6F-905B-5938-29A1A431B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Una Europa </a:t>
            </a:r>
            <a:r>
              <a:rPr lang="en-US" err="1"/>
              <a:t>vzw</a:t>
            </a:r>
            <a:r>
              <a:rPr lang="en-US"/>
              <a:t> team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79E6F2-B65A-714D-4C92-09AA470436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409" y="1157561"/>
            <a:ext cx="1301691" cy="1301691"/>
          </a:xfrm>
          <a:prstGeom prst="rect">
            <a:avLst/>
          </a:prstGeom>
        </p:spPr>
      </p:pic>
      <p:pic>
        <p:nvPicPr>
          <p:cNvPr id="7" name="Picture 6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A5BDB747-2633-0BAC-48F0-674E493B9C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59" y="3074317"/>
            <a:ext cx="1301691" cy="1301691"/>
          </a:xfrm>
          <a:prstGeom prst="rect">
            <a:avLst/>
          </a:prstGeom>
        </p:spPr>
      </p:pic>
      <p:pic>
        <p:nvPicPr>
          <p:cNvPr id="9" name="Picture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6CEE2C9-1D19-2991-B5BE-913370EFDA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170" y="1157561"/>
            <a:ext cx="1301691" cy="13016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EFD25B-60BD-2DB7-0502-68670E94F4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7931" y="1166577"/>
            <a:ext cx="1301691" cy="13016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B4C109-4392-E0E5-1D87-3DEFDA4F8BA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408" y="3074318"/>
            <a:ext cx="1301692" cy="13016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A6B316-AB90-BAFB-E2A4-3C546D62D9A5}"/>
              </a:ext>
            </a:extLst>
          </p:cNvPr>
          <p:cNvSpPr txBox="1"/>
          <p:nvPr/>
        </p:nvSpPr>
        <p:spPr>
          <a:xfrm>
            <a:off x="443582" y="2534275"/>
            <a:ext cx="1407343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lvl="0" indent="0" algn="ctr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Emily Palmer</a:t>
            </a:r>
            <a:b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Secretary-General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B131F-44E9-4BD0-9D9C-56656D126673}"/>
              </a:ext>
            </a:extLst>
          </p:cNvPr>
          <p:cNvSpPr txBox="1"/>
          <p:nvPr/>
        </p:nvSpPr>
        <p:spPr>
          <a:xfrm>
            <a:off x="2286911" y="2534275"/>
            <a:ext cx="2082207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lvl="0" indent="0" algn="ctr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Melissa Claessens</a:t>
            </a:r>
            <a:b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Internal Partnerships Officer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E4623D-6F71-E87C-CF90-A185ECA0218E}"/>
              </a:ext>
            </a:extLst>
          </p:cNvPr>
          <p:cNvSpPr txBox="1"/>
          <p:nvPr/>
        </p:nvSpPr>
        <p:spPr>
          <a:xfrm>
            <a:off x="4467672" y="2522182"/>
            <a:ext cx="2082207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lvl="0" indent="0" algn="ctr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Zoë De Paepe</a:t>
            </a:r>
            <a:b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Operations Officer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ACD0B1-78FC-8A14-9314-2C738731B8E1}"/>
              </a:ext>
            </a:extLst>
          </p:cNvPr>
          <p:cNvSpPr txBox="1"/>
          <p:nvPr/>
        </p:nvSpPr>
        <p:spPr>
          <a:xfrm>
            <a:off x="6612600" y="2522182"/>
            <a:ext cx="2082207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lvl="0" indent="0" algn="ctr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Sophia Karner</a:t>
            </a:r>
            <a:b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Senior Polic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y Officer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37ECB9-A164-7C29-D3A5-31AF800D211B}"/>
              </a:ext>
            </a:extLst>
          </p:cNvPr>
          <p:cNvSpPr txBox="1"/>
          <p:nvPr/>
        </p:nvSpPr>
        <p:spPr>
          <a:xfrm>
            <a:off x="323480" y="4474778"/>
            <a:ext cx="1647546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lvl="0" indent="0" algn="ctr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Dee Kilbride</a:t>
            </a:r>
            <a:b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Communications Manager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B80868-32C1-363D-BD85-937513A1745A}"/>
              </a:ext>
            </a:extLst>
          </p:cNvPr>
          <p:cNvSpPr txBox="1"/>
          <p:nvPr/>
        </p:nvSpPr>
        <p:spPr>
          <a:xfrm>
            <a:off x="2286911" y="4474778"/>
            <a:ext cx="2082207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lvl="0" indent="0" algn="ctr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Heather McComb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Digital Communications Manager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4C1C1E-F62F-F1BA-D161-A22792F33763}"/>
              </a:ext>
            </a:extLst>
          </p:cNvPr>
          <p:cNvSpPr txBox="1"/>
          <p:nvPr/>
        </p:nvSpPr>
        <p:spPr>
          <a:xfrm>
            <a:off x="4467672" y="4462685"/>
            <a:ext cx="2082207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lvl="0" indent="0" algn="ctr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Nick Ollivère</a:t>
            </a:r>
          </a:p>
          <a:p>
            <a:pPr marL="0" marR="0" lvl="0" indent="0" algn="ctr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Senior External Funding Officer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922146-7E7C-E96E-661C-C5A789BF3056}"/>
              </a:ext>
            </a:extLst>
          </p:cNvPr>
          <p:cNvSpPr txBox="1"/>
          <p:nvPr/>
        </p:nvSpPr>
        <p:spPr>
          <a:xfrm>
            <a:off x="6612600" y="4462685"/>
            <a:ext cx="2082207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lvl="0" indent="0" algn="ctr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Andrew Whitehead</a:t>
            </a:r>
            <a:b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Senior Governance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Officer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28C1F29E-C716-A7F9-1BFF-2929F6C1A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99" y="720001"/>
            <a:ext cx="5400001" cy="3564141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Get in contact: </a:t>
            </a:r>
            <a:r>
              <a:rPr lang="en-US">
                <a:hlinkClick r:id="rId12"/>
              </a:rPr>
              <a:t>info@una-europa.eu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699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73DE7D9A-C302-7DF5-FB1D-66D2817AE214}"/>
              </a:ext>
            </a:extLst>
          </p:cNvPr>
          <p:cNvSpPr txBox="1">
            <a:spLocks/>
          </p:cNvSpPr>
          <p:nvPr/>
        </p:nvSpPr>
        <p:spPr>
          <a:xfrm>
            <a:off x="216001" y="144001"/>
            <a:ext cx="6480000" cy="1130618"/>
          </a:xfrm>
          <a:prstGeom prst="rect">
            <a:avLst/>
          </a:prstGeom>
        </p:spPr>
        <p:txBody>
          <a:bodyPr/>
          <a:lstStyle>
            <a:lvl1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1pPr>
            <a:lvl2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2pPr>
            <a:lvl3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3pPr>
            <a:lvl4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4pPr>
            <a:lvl5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5pPr>
            <a:lvl6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6pPr>
            <a:lvl7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7pPr>
            <a:lvl8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8pPr>
            <a:lvl9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solidFill>
                  <a:srgbClr val="000000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@Una_Europa</a:t>
            </a:r>
            <a:b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</a:b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sym typeface="Georgia"/>
              </a:rPr>
              <a:t>#WeAreUnaEuropa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1F0B4AB-1A6E-85A7-36EC-396D373669F7}"/>
              </a:ext>
            </a:extLst>
          </p:cNvPr>
          <p:cNvSpPr txBox="1">
            <a:spLocks/>
          </p:cNvSpPr>
          <p:nvPr/>
        </p:nvSpPr>
        <p:spPr>
          <a:xfrm>
            <a:off x="216001" y="1350926"/>
            <a:ext cx="6480000" cy="754964"/>
          </a:xfrm>
          <a:prstGeom prst="rect">
            <a:avLst/>
          </a:prstGeom>
        </p:spPr>
        <p:txBody>
          <a:bodyPr>
            <a:normAutofit/>
          </a:bodyPr>
          <a:lstStyle>
            <a:lvl1pPr marL="179999" marR="0" indent="-179999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59999" marR="0" indent="-179999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539999" marR="0" indent="-1800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719999" marR="0" indent="-1800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900000" marR="0" indent="-1800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1912326" marR="0" indent="-197826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255226" marR="0" indent="-197826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598126" marR="0" indent="-197826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1026" marR="0" indent="-197826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Follow Una Europa on social media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or subscribe to our monthly newsletter:</a:t>
            </a:r>
          </a:p>
        </p:txBody>
      </p:sp>
      <p:pic>
        <p:nvPicPr>
          <p:cNvPr id="22" name="Picture 21" descr="Qr code&#10;&#10;Description automatically generated">
            <a:extLst>
              <a:ext uri="{FF2B5EF4-FFF2-40B4-BE49-F238E27FC236}">
                <a16:creationId xmlns:a16="http://schemas.microsoft.com/office/drawing/2014/main" id="{44424CD0-2CC5-7504-0FE0-271C5D3489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1" y="2036618"/>
            <a:ext cx="2899064" cy="289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6828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Footer Placeholder 3"/>
          <p:cNvSpPr txBox="1"/>
          <p:nvPr/>
        </p:nvSpPr>
        <p:spPr>
          <a:xfrm>
            <a:off x="215999" y="4824000"/>
            <a:ext cx="43560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700">
                <a:solidFill>
                  <a:srgbClr val="888888"/>
                </a:solidFill>
              </a:defRPr>
            </a:lvl1pPr>
          </a:lstStyle>
          <a:p>
            <a:r>
              <a:t>UNA Europa presentation</a:t>
            </a:r>
          </a:p>
        </p:txBody>
      </p:sp>
      <p:sp>
        <p:nvSpPr>
          <p:cNvPr id="433" name="Title 1"/>
          <p:cNvSpPr txBox="1">
            <a:spLocks noGrp="1"/>
          </p:cNvSpPr>
          <p:nvPr>
            <p:ph type="title"/>
          </p:nvPr>
        </p:nvSpPr>
        <p:spPr>
          <a:xfrm>
            <a:off x="215999" y="161999"/>
            <a:ext cx="6120002" cy="216000"/>
          </a:xfrm>
          <a:prstGeom prst="rect">
            <a:avLst/>
          </a:prstGeom>
        </p:spPr>
        <p:txBody>
          <a:bodyPr/>
          <a:lstStyle/>
          <a:p>
            <a:r>
              <a:rPr dirty="0"/>
              <a:t>Una Europa University Partners</a:t>
            </a:r>
          </a:p>
        </p:txBody>
      </p:sp>
      <p:sp>
        <p:nvSpPr>
          <p:cNvPr id="434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216000" y="863998"/>
            <a:ext cx="3935376" cy="38604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dirty="0"/>
              <a:t>Freie Universität Berlin</a:t>
            </a:r>
          </a:p>
          <a:p>
            <a:r>
              <a:rPr dirty="0"/>
              <a:t>Università di Bologna</a:t>
            </a:r>
            <a:endParaRPr lang="en-GB" dirty="0"/>
          </a:p>
          <a:p>
            <a:r>
              <a:rPr lang="en-GB" dirty="0"/>
              <a:t>University College Dublin</a:t>
            </a:r>
            <a:endParaRPr dirty="0"/>
          </a:p>
          <a:p>
            <a:r>
              <a:rPr dirty="0"/>
              <a:t>University of Edinburgh</a:t>
            </a:r>
          </a:p>
          <a:p>
            <a:r>
              <a:rPr dirty="0"/>
              <a:t>Helsingin Yliopisto</a:t>
            </a:r>
            <a:endParaRPr lang="en-GB" dirty="0"/>
          </a:p>
          <a:p>
            <a:r>
              <a:rPr dirty="0" err="1"/>
              <a:t>Uniwersytet</a:t>
            </a:r>
            <a:r>
              <a:rPr dirty="0"/>
              <a:t> Jagielloński</a:t>
            </a:r>
            <a:br>
              <a:rPr dirty="0"/>
            </a:br>
            <a:r>
              <a:rPr dirty="0"/>
              <a:t>w </a:t>
            </a:r>
            <a:r>
              <a:rPr dirty="0" err="1"/>
              <a:t>Krakowie</a:t>
            </a:r>
            <a:endParaRPr lang="en-GB" dirty="0"/>
          </a:p>
          <a:p>
            <a:r>
              <a:rPr lang="en-GB" dirty="0"/>
              <a:t>Universiteit Leiden</a:t>
            </a:r>
            <a:endParaRPr dirty="0"/>
          </a:p>
          <a:p>
            <a:r>
              <a:rPr dirty="0"/>
              <a:t>KU Leuven</a:t>
            </a:r>
          </a:p>
          <a:p>
            <a:r>
              <a:rPr dirty="0"/>
              <a:t>Universidad </a:t>
            </a:r>
            <a:r>
              <a:rPr dirty="0" err="1"/>
              <a:t>Complutense</a:t>
            </a:r>
            <a:br>
              <a:rPr lang="en-GB" dirty="0"/>
            </a:br>
            <a:r>
              <a:rPr dirty="0"/>
              <a:t>de Madrid</a:t>
            </a:r>
          </a:p>
          <a:p>
            <a:r>
              <a:rPr dirty="0"/>
              <a:t>Université Paris 1</a:t>
            </a:r>
            <a:br>
              <a:rPr dirty="0"/>
            </a:br>
            <a:r>
              <a:rPr dirty="0"/>
              <a:t>Panthéon-Sorbonne</a:t>
            </a:r>
            <a:endParaRPr lang="en-GB" dirty="0"/>
          </a:p>
          <a:p>
            <a:r>
              <a:rPr lang="en-GB" dirty="0"/>
              <a:t>Universität Zürich</a:t>
            </a:r>
          </a:p>
        </p:txBody>
      </p:sp>
      <p:sp>
        <p:nvSpPr>
          <p:cNvPr id="435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8801000" y="4824000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436" name="Graphic 6"/>
          <p:cNvSpPr/>
          <p:nvPr/>
        </p:nvSpPr>
        <p:spPr>
          <a:xfrm>
            <a:off x="7125034" y="2692728"/>
            <a:ext cx="149712" cy="229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10800" y="21600"/>
                  <a:pt x="21600" y="11642"/>
                  <a:pt x="21600" y="7478"/>
                </a:cubicBezTo>
                <a:cubicBezTo>
                  <a:pt x="21600" y="3348"/>
                  <a:pt x="16765" y="0"/>
                  <a:pt x="10800" y="0"/>
                </a:cubicBezTo>
                <a:cubicBezTo>
                  <a:pt x="4835" y="0"/>
                  <a:pt x="0" y="3348"/>
                  <a:pt x="0" y="7478"/>
                </a:cubicBezTo>
                <a:cubicBezTo>
                  <a:pt x="0" y="11642"/>
                  <a:pt x="10800" y="21600"/>
                  <a:pt x="10800" y="21600"/>
                </a:cubicBezTo>
              </a:path>
            </a:pathLst>
          </a:custGeom>
          <a:solidFill>
            <a:srgbClr val="E69F8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7" name="Graphic 6"/>
          <p:cNvSpPr/>
          <p:nvPr/>
        </p:nvSpPr>
        <p:spPr>
          <a:xfrm>
            <a:off x="6412857" y="2420166"/>
            <a:ext cx="149712" cy="229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10800" y="21600"/>
                  <a:pt x="21600" y="11642"/>
                  <a:pt x="21600" y="7478"/>
                </a:cubicBezTo>
                <a:cubicBezTo>
                  <a:pt x="21600" y="3348"/>
                  <a:pt x="16765" y="0"/>
                  <a:pt x="10800" y="0"/>
                </a:cubicBezTo>
                <a:cubicBezTo>
                  <a:pt x="4835" y="0"/>
                  <a:pt x="0" y="3348"/>
                  <a:pt x="0" y="7478"/>
                </a:cubicBezTo>
                <a:cubicBezTo>
                  <a:pt x="0" y="11642"/>
                  <a:pt x="10800" y="21600"/>
                  <a:pt x="10800" y="216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9" name="Graphic 6"/>
          <p:cNvSpPr/>
          <p:nvPr/>
        </p:nvSpPr>
        <p:spPr>
          <a:xfrm>
            <a:off x="7177788" y="1277166"/>
            <a:ext cx="149712" cy="229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10800" y="21600"/>
                  <a:pt x="21600" y="11642"/>
                  <a:pt x="21600" y="7478"/>
                </a:cubicBezTo>
                <a:cubicBezTo>
                  <a:pt x="21600" y="3348"/>
                  <a:pt x="16765" y="0"/>
                  <a:pt x="10800" y="0"/>
                </a:cubicBezTo>
                <a:cubicBezTo>
                  <a:pt x="4835" y="0"/>
                  <a:pt x="0" y="3348"/>
                  <a:pt x="0" y="7478"/>
                </a:cubicBezTo>
                <a:cubicBezTo>
                  <a:pt x="0" y="11642"/>
                  <a:pt x="10800" y="21600"/>
                  <a:pt x="10800" y="216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8" name="Graphic 6"/>
          <p:cNvSpPr/>
          <p:nvPr/>
        </p:nvSpPr>
        <p:spPr>
          <a:xfrm>
            <a:off x="5135214" y="2004607"/>
            <a:ext cx="149712" cy="229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10800" y="21600"/>
                  <a:pt x="21600" y="11642"/>
                  <a:pt x="21600" y="7478"/>
                </a:cubicBezTo>
                <a:cubicBezTo>
                  <a:pt x="21600" y="3348"/>
                  <a:pt x="16765" y="0"/>
                  <a:pt x="10800" y="0"/>
                </a:cubicBezTo>
                <a:cubicBezTo>
                  <a:pt x="4835" y="0"/>
                  <a:pt x="0" y="3348"/>
                  <a:pt x="0" y="7478"/>
                </a:cubicBezTo>
                <a:cubicBezTo>
                  <a:pt x="0" y="11642"/>
                  <a:pt x="10800" y="21600"/>
                  <a:pt x="10800" y="21600"/>
                </a:cubicBezTo>
              </a:path>
            </a:pathLst>
          </a:custGeom>
          <a:solidFill>
            <a:srgbClr val="C8C8C8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0" name="Graphic 6"/>
          <p:cNvSpPr/>
          <p:nvPr/>
        </p:nvSpPr>
        <p:spPr>
          <a:xfrm>
            <a:off x="5758260" y="2765850"/>
            <a:ext cx="149712" cy="229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10800" y="21600"/>
                  <a:pt x="21600" y="11642"/>
                  <a:pt x="21600" y="7478"/>
                </a:cubicBezTo>
                <a:cubicBezTo>
                  <a:pt x="21600" y="3348"/>
                  <a:pt x="16765" y="0"/>
                  <a:pt x="10800" y="0"/>
                </a:cubicBezTo>
                <a:cubicBezTo>
                  <a:pt x="4835" y="0"/>
                  <a:pt x="0" y="3348"/>
                  <a:pt x="0" y="7478"/>
                </a:cubicBezTo>
                <a:cubicBezTo>
                  <a:pt x="0" y="11642"/>
                  <a:pt x="10800" y="21600"/>
                  <a:pt x="10800" y="21600"/>
                </a:cubicBez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1" name="Graphic 6"/>
          <p:cNvSpPr/>
          <p:nvPr/>
        </p:nvSpPr>
        <p:spPr>
          <a:xfrm>
            <a:off x="5533626" y="3070797"/>
            <a:ext cx="149712" cy="229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10800" y="21600"/>
                  <a:pt x="21600" y="11642"/>
                  <a:pt x="21600" y="7478"/>
                </a:cubicBezTo>
                <a:cubicBezTo>
                  <a:pt x="21600" y="3348"/>
                  <a:pt x="16765" y="0"/>
                  <a:pt x="10800" y="0"/>
                </a:cubicBezTo>
                <a:cubicBezTo>
                  <a:pt x="4835" y="0"/>
                  <a:pt x="0" y="3348"/>
                  <a:pt x="0" y="7478"/>
                </a:cubicBezTo>
                <a:cubicBezTo>
                  <a:pt x="0" y="11642"/>
                  <a:pt x="10800" y="21600"/>
                  <a:pt x="10800" y="21600"/>
                </a:cubicBezTo>
              </a:path>
            </a:pathLst>
          </a:custGeom>
          <a:solidFill>
            <a:srgbClr val="FFFF8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2" name="Graphic 6"/>
          <p:cNvSpPr/>
          <p:nvPr/>
        </p:nvSpPr>
        <p:spPr>
          <a:xfrm>
            <a:off x="4830241" y="4090704"/>
            <a:ext cx="149712" cy="229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10800" y="21600"/>
                  <a:pt x="21600" y="11642"/>
                  <a:pt x="21600" y="7478"/>
                </a:cubicBezTo>
                <a:cubicBezTo>
                  <a:pt x="21600" y="3348"/>
                  <a:pt x="16765" y="0"/>
                  <a:pt x="10800" y="0"/>
                </a:cubicBezTo>
                <a:cubicBezTo>
                  <a:pt x="4835" y="0"/>
                  <a:pt x="0" y="3348"/>
                  <a:pt x="0" y="7478"/>
                </a:cubicBezTo>
                <a:cubicBezTo>
                  <a:pt x="0" y="11642"/>
                  <a:pt x="10800" y="21600"/>
                  <a:pt x="10800" y="2160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3" name="Graphic 6"/>
          <p:cNvSpPr/>
          <p:nvPr/>
        </p:nvSpPr>
        <p:spPr>
          <a:xfrm>
            <a:off x="6316141" y="3598336"/>
            <a:ext cx="149712" cy="229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10800" y="21600"/>
                  <a:pt x="21600" y="11642"/>
                  <a:pt x="21600" y="7478"/>
                </a:cubicBezTo>
                <a:cubicBezTo>
                  <a:pt x="21600" y="3348"/>
                  <a:pt x="16765" y="0"/>
                  <a:pt x="10800" y="0"/>
                </a:cubicBezTo>
                <a:cubicBezTo>
                  <a:pt x="4835" y="0"/>
                  <a:pt x="0" y="3348"/>
                  <a:pt x="0" y="7478"/>
                </a:cubicBezTo>
                <a:cubicBezTo>
                  <a:pt x="0" y="11642"/>
                  <a:pt x="10800" y="21600"/>
                  <a:pt x="10800" y="21600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4" name="Graphic 6"/>
          <p:cNvSpPr/>
          <p:nvPr/>
        </p:nvSpPr>
        <p:spPr>
          <a:xfrm>
            <a:off x="5732860" y="2565156"/>
            <a:ext cx="149712" cy="229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10800" y="21600"/>
                  <a:pt x="21600" y="11642"/>
                  <a:pt x="21600" y="7478"/>
                </a:cubicBezTo>
                <a:cubicBezTo>
                  <a:pt x="21600" y="3348"/>
                  <a:pt x="16765" y="0"/>
                  <a:pt x="10800" y="0"/>
                </a:cubicBezTo>
                <a:cubicBezTo>
                  <a:pt x="4835" y="0"/>
                  <a:pt x="0" y="3348"/>
                  <a:pt x="0" y="7478"/>
                </a:cubicBezTo>
                <a:cubicBezTo>
                  <a:pt x="0" y="11642"/>
                  <a:pt x="10800" y="21600"/>
                  <a:pt x="10800" y="21600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" name="Graphic 6">
            <a:extLst>
              <a:ext uri="{FF2B5EF4-FFF2-40B4-BE49-F238E27FC236}">
                <a16:creationId xmlns:a16="http://schemas.microsoft.com/office/drawing/2014/main" id="{E2E2F273-C5B9-EBAA-68C6-324FA840015C}"/>
              </a:ext>
            </a:extLst>
          </p:cNvPr>
          <p:cNvSpPr/>
          <p:nvPr/>
        </p:nvSpPr>
        <p:spPr>
          <a:xfrm>
            <a:off x="6065160" y="3232172"/>
            <a:ext cx="149712" cy="229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10800" y="21600"/>
                  <a:pt x="21600" y="11642"/>
                  <a:pt x="21600" y="7478"/>
                </a:cubicBezTo>
                <a:cubicBezTo>
                  <a:pt x="21600" y="3348"/>
                  <a:pt x="16765" y="0"/>
                  <a:pt x="10800" y="0"/>
                </a:cubicBezTo>
                <a:cubicBezTo>
                  <a:pt x="4835" y="0"/>
                  <a:pt x="0" y="3348"/>
                  <a:pt x="0" y="7478"/>
                </a:cubicBezTo>
                <a:cubicBezTo>
                  <a:pt x="0" y="11642"/>
                  <a:pt x="10800" y="21600"/>
                  <a:pt x="10800" y="216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" name="Graphic 6">
            <a:extLst>
              <a:ext uri="{FF2B5EF4-FFF2-40B4-BE49-F238E27FC236}">
                <a16:creationId xmlns:a16="http://schemas.microsoft.com/office/drawing/2014/main" id="{2F00E8E8-4D6B-DA55-3734-AFFF60AC36DD}"/>
              </a:ext>
            </a:extLst>
          </p:cNvPr>
          <p:cNvSpPr/>
          <p:nvPr/>
        </p:nvSpPr>
        <p:spPr>
          <a:xfrm>
            <a:off x="4830241" y="2281442"/>
            <a:ext cx="149712" cy="229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10800" y="21600"/>
                  <a:pt x="21600" y="11642"/>
                  <a:pt x="21600" y="7478"/>
                </a:cubicBezTo>
                <a:cubicBezTo>
                  <a:pt x="21600" y="3348"/>
                  <a:pt x="16765" y="0"/>
                  <a:pt x="10800" y="0"/>
                </a:cubicBezTo>
                <a:cubicBezTo>
                  <a:pt x="4835" y="0"/>
                  <a:pt x="0" y="3348"/>
                  <a:pt x="0" y="7478"/>
                </a:cubicBezTo>
                <a:cubicBezTo>
                  <a:pt x="0" y="11642"/>
                  <a:pt x="10800" y="21600"/>
                  <a:pt x="10800" y="21600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5CBDA0-ADBF-43D3-D78E-A127135B30A4}"/>
              </a:ext>
            </a:extLst>
          </p:cNvPr>
          <p:cNvSpPr txBox="1"/>
          <p:nvPr/>
        </p:nvSpPr>
        <p:spPr>
          <a:xfrm>
            <a:off x="8641976" y="555812"/>
            <a:ext cx="65" cy="2000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5C59E4-FE0F-052F-9894-82A6ABD1BC0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36000" y="2714559"/>
            <a:ext cx="2088001" cy="1440001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Joint Bachelor of Arts in European Studies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Joint Bachelor of Arts in Sustainability (forthcoming)</a:t>
            </a:r>
          </a:p>
        </p:txBody>
      </p:sp>
      <p:sp>
        <p:nvSpPr>
          <p:cNvPr id="454" name="Slide Number Placeholder 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r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7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215999" y="763788"/>
            <a:ext cx="5855618" cy="6120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The education of future European citizens is vital in facing major societal challenges. Universities are uniquely positioned to play a key role in this endeavour.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Una Europa is committed to </a:t>
            </a:r>
            <a:r>
              <a:rPr lang="en-GB" sz="1200" dirty="0">
                <a:latin typeface="Arial" panose="020B0604020202020204" pitchFamily="34" charset="0"/>
                <a:ea typeface="MS Mincho" panose="02020609040205080304" pitchFamily="49" charset="-128"/>
              </a:rPr>
              <a:t>equipping the leaders and problem-solvers of tomorrow by </a:t>
            </a: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advancing European higher education for all learners.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456" name="Title 5"/>
          <p:cNvSpPr txBox="1">
            <a:spLocks noGrp="1"/>
          </p:cNvSpPr>
          <p:nvPr>
            <p:ph type="title"/>
          </p:nvPr>
        </p:nvSpPr>
        <p:spPr>
          <a:xfrm>
            <a:off x="215999" y="213156"/>
            <a:ext cx="7775396" cy="57600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/>
              <a:t>Advancing European higher education</a:t>
            </a:r>
            <a:endParaRPr sz="2800"/>
          </a:p>
        </p:txBody>
      </p:sp>
      <p:sp>
        <p:nvSpPr>
          <p:cNvPr id="457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936000" y="1872000"/>
            <a:ext cx="2088001" cy="6120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FontTx/>
              <a:buNone/>
              <a:defRPr sz="1900">
                <a:latin typeface="Georgia"/>
                <a:ea typeface="Georgia"/>
                <a:cs typeface="Georgia"/>
                <a:sym typeface="Georgia"/>
              </a:defRPr>
            </a:pPr>
            <a:r>
              <a:rPr lang="en-US"/>
              <a:t>Bachelor	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0A3D9-907F-CB38-32B5-77CA89E477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168000" y="2714559"/>
            <a:ext cx="2088001" cy="1440001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buSzTx/>
              <a:buFont typeface="Arial" panose="020B0604020202020204" pitchFamily="34" charset="0"/>
              <a:buChar char="•"/>
            </a:pPr>
            <a:r>
              <a:rPr lang="en-US" sz="1200" dirty="0"/>
              <a:t>Doctoral </a:t>
            </a:r>
            <a:r>
              <a:rPr lang="en-US" sz="1200" dirty="0" err="1"/>
              <a:t>Programme</a:t>
            </a:r>
            <a:r>
              <a:rPr lang="en-US" sz="1200" dirty="0"/>
              <a:t> in Cultural Heritage</a:t>
            </a:r>
          </a:p>
          <a:p>
            <a:pPr marL="285750" indent="-285750">
              <a:spcBef>
                <a:spcPts val="600"/>
              </a:spcBef>
              <a:buSzTx/>
              <a:buFont typeface="Arial" panose="020B0604020202020204" pitchFamily="34" charset="0"/>
              <a:buChar char="•"/>
            </a:pPr>
            <a:r>
              <a:rPr lang="en-US" sz="1200" dirty="0"/>
              <a:t>Joint Doctoral Spaces in Cultural Heritage</a:t>
            </a:r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459" name="Text Placeholder 8"/>
          <p:cNvSpPr>
            <a:spLocks noGrp="1"/>
          </p:cNvSpPr>
          <p:nvPr>
            <p:ph type="body" sz="quarter" idx="2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FontTx/>
              <a:buNone/>
              <a:defRPr sz="1900">
                <a:latin typeface="Georgia"/>
                <a:ea typeface="Georgia"/>
                <a:cs typeface="Georgia"/>
                <a:sym typeface="Georgia"/>
              </a:defRPr>
            </a:pPr>
            <a:r>
              <a:rPr lang="en-US"/>
              <a:t>PhD</a:t>
            </a: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41F7B-62C4-B1DE-1819-93E7D9F8024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99999" y="2714559"/>
            <a:ext cx="2222562" cy="1753050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buSzTx/>
              <a:buFont typeface="Arial" panose="020B0604020202020204" pitchFamily="34" charset="0"/>
              <a:buChar char="•"/>
            </a:pPr>
            <a:r>
              <a:rPr lang="en-US" sz="1200" dirty="0"/>
              <a:t>Lifelong Learning Certificates </a:t>
            </a:r>
            <a:br>
              <a:rPr lang="en-US" sz="1200" dirty="0"/>
            </a:br>
            <a:r>
              <a:rPr lang="en-US" sz="1200" dirty="0"/>
              <a:t>(Data Science/</a:t>
            </a:r>
            <a:br>
              <a:rPr lang="en-US" sz="1200" dirty="0"/>
            </a:br>
            <a:r>
              <a:rPr lang="en-US" sz="1200" dirty="0"/>
              <a:t>Sustainability)</a:t>
            </a:r>
          </a:p>
          <a:p>
            <a:pPr marL="285750" indent="-285750">
              <a:spcBef>
                <a:spcPts val="600"/>
              </a:spcBef>
              <a:buSzTx/>
              <a:buFont typeface="Arial" panose="020B0604020202020204" pitchFamily="34" charset="0"/>
              <a:buChar char="•"/>
            </a:pPr>
            <a:r>
              <a:rPr lang="en-US" sz="1200" dirty="0"/>
              <a:t>Micro-credential </a:t>
            </a:r>
            <a:r>
              <a:rPr lang="en-US" sz="1200" dirty="0" err="1"/>
              <a:t>Programme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/>
              <a:t>in Sustainability</a:t>
            </a:r>
          </a:p>
          <a:p>
            <a:pPr marL="285750" indent="-285750">
              <a:spcBef>
                <a:spcPts val="600"/>
              </a:spcBef>
              <a:buSzTx/>
              <a:buFont typeface="Arial" panose="020B0604020202020204" pitchFamily="34" charset="0"/>
              <a:buChar char="•"/>
            </a:pPr>
            <a:r>
              <a:rPr lang="en-US" sz="1200" dirty="0"/>
              <a:t>MOOC: AI in Society </a:t>
            </a:r>
          </a:p>
        </p:txBody>
      </p:sp>
      <p:sp>
        <p:nvSpPr>
          <p:cNvPr id="461" name="Text Placeholder 10"/>
          <p:cNvSpPr>
            <a:spLocks noGrp="1"/>
          </p:cNvSpPr>
          <p:nvPr>
            <p:ph type="body" sz="quarter" idx="26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FontTx/>
              <a:buNone/>
              <a:defRPr sz="1900">
                <a:latin typeface="Georgia"/>
                <a:ea typeface="Georgia"/>
                <a:cs typeface="Georgia"/>
                <a:sym typeface="Georgia"/>
              </a:defRPr>
            </a:pPr>
            <a:r>
              <a:rPr lang="en-US"/>
              <a:t>Flexible learning</a:t>
            </a:r>
            <a:endParaRPr/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136E0EF8-32D7-BBA0-B49A-1B56772A5D4F}"/>
              </a:ext>
            </a:extLst>
          </p:cNvPr>
          <p:cNvSpPr/>
          <p:nvPr/>
        </p:nvSpPr>
        <p:spPr>
          <a:xfrm rot="16200000">
            <a:off x="4157179" y="1232579"/>
            <a:ext cx="127001" cy="6343051"/>
          </a:xfrm>
          <a:prstGeom prst="leftBracket">
            <a:avLst/>
          </a:prstGeom>
          <a:noFill/>
          <a:ln w="635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BEB73E8-0B7C-4725-4010-8C2DF914E239}"/>
              </a:ext>
            </a:extLst>
          </p:cNvPr>
          <p:cNvSpPr txBox="1">
            <a:spLocks/>
          </p:cNvSpPr>
          <p:nvPr/>
        </p:nvSpPr>
        <p:spPr>
          <a:xfrm>
            <a:off x="1972830" y="4136348"/>
            <a:ext cx="5198339" cy="61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rmAutofit/>
          </a:bodyPr>
          <a:lstStyle>
            <a:lvl1pPr marL="179999" marR="0" indent="-179999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59999" marR="0" indent="-179999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539999" marR="0" indent="-1800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719999" marR="0" indent="-1800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900000" marR="0" indent="-1800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1912326" marR="0" indent="-197826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255226" marR="0" indent="-197826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598126" marR="0" indent="-197826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1026" marR="0" indent="-197826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>
                <a:latin typeface="Georgia"/>
                <a:ea typeface="Georgia"/>
                <a:cs typeface="Georgia"/>
                <a:sym typeface="Georgia"/>
              </a:defRPr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Una Europa’s portfolio of courses and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programmes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1584252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7D426-6CFD-FE83-CD5F-BB57A4E19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Study: </a:t>
            </a:r>
            <a:br>
              <a:rPr lang="en-GB" dirty="0"/>
            </a:br>
            <a:r>
              <a:rPr lang="en-GB" dirty="0"/>
              <a:t>Una Europa Joint Bachelor in European Studies (BAES)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216157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A24F3B6-7E06-6FE7-6DA5-38981E628576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4" r="16314"/>
          <a:stretch/>
        </p:blipFill>
        <p:spPr>
          <a:xfrm>
            <a:off x="4808072" y="1170432"/>
            <a:ext cx="3795928" cy="3757967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2076B-2F0C-593D-6530-EB0BCEAEE7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08072" y="3266983"/>
            <a:ext cx="3795928" cy="1670656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E025B9-6538-0D30-FEC4-DD4F42BE1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8" y="205861"/>
            <a:ext cx="6669434" cy="576001"/>
          </a:xfrm>
        </p:spPr>
        <p:txBody>
          <a:bodyPr>
            <a:noAutofit/>
          </a:bodyPr>
          <a:lstStyle/>
          <a:p>
            <a:r>
              <a:rPr lang="en-GB" sz="2800" dirty="0"/>
              <a:t>The programme &amp; partner universities </a:t>
            </a:r>
            <a:endParaRPr lang="nl-BE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9355FD-4748-BA27-D766-B27779A9F25D}"/>
              </a:ext>
            </a:extLst>
          </p:cNvPr>
          <p:cNvSpPr txBox="1"/>
          <p:nvPr/>
        </p:nvSpPr>
        <p:spPr>
          <a:xfrm>
            <a:off x="119198" y="1111970"/>
            <a:ext cx="4688465" cy="38164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285750" marR="0" indent="-2857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oint </a:t>
            </a:r>
            <a:r>
              <a:rPr kumimoji="0" lang="en-US" sz="1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on fundamental aspects and values of the EU as well as European states / societies.</a:t>
            </a:r>
          </a:p>
          <a:p>
            <a:pPr marL="628650" lvl="1" indent="-285750" hangingPunct="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International: 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Stays at 2-3 partner universities</a:t>
            </a:r>
          </a:p>
          <a:p>
            <a:pPr marL="628650" lvl="1" indent="-285750" hangingPunct="0">
              <a:buFont typeface="Arial" panose="020B0604020202020204" pitchFamily="34" charset="0"/>
              <a:buChar char="•"/>
            </a:pPr>
            <a:r>
              <a:rPr kumimoji="0" lang="en-GB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Multidisciplinary: </a:t>
            </a: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joint multidisciplinary curriculum followed by selection of major and minor out of seven fields of study </a:t>
            </a:r>
          </a:p>
          <a:p>
            <a:pPr marL="285750" marR="0" indent="-2857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indent="-2857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Degree-awarding partners</a:t>
            </a: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628650" lvl="1" indent="-285750" hangingPunct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 Leuven (Belgium)</a:t>
            </a:r>
          </a:p>
          <a:p>
            <a:pPr marL="628650" lvl="1" indent="-285750" hangingPunct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Alma Mater </a:t>
            </a:r>
            <a:r>
              <a:rPr lang="en-GB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Studiorum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Università di Bologna (Italy)</a:t>
            </a:r>
          </a:p>
          <a:p>
            <a:pPr marL="628650" lvl="1" indent="-285750" hangingPunct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Universidad </a:t>
            </a:r>
            <a:r>
              <a:rPr lang="en-GB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Complutense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Madrid (Spain)</a:t>
            </a:r>
          </a:p>
          <a:p>
            <a:pPr marL="628650" lvl="1" indent="-285750" hangingPunct="0"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Uniwersytet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Jagiellonski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GB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Krakowie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(Poland)</a:t>
            </a:r>
            <a:br>
              <a:rPr lang="en-GB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indent="-2857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Mobility partners:</a:t>
            </a:r>
          </a:p>
          <a:p>
            <a:pPr marL="628650" lvl="1" indent="-285750" hangingPunct="0"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Freie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Universität Berlin (Germany)</a:t>
            </a:r>
          </a:p>
          <a:p>
            <a:pPr marL="628650" lvl="1" indent="-285750" hangingPunct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Helsingin </a:t>
            </a:r>
            <a:r>
              <a:rPr lang="en-GB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Yliopisto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GB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Helsingfors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universitet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(Finland)</a:t>
            </a:r>
          </a:p>
          <a:p>
            <a:pPr marL="628650" lvl="1" indent="-285750" hangingPunct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University of Edinburgh (United Kingdom)</a:t>
            </a:r>
          </a:p>
          <a:p>
            <a:pPr marL="628650" lvl="1" indent="-285750" hangingPunct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Université Paris 1 Panthéon-Sorbonne (France)</a:t>
            </a:r>
          </a:p>
          <a:p>
            <a:pPr marL="628650" lvl="1" indent="-285750" hangingPunct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Universität Zürich (Switzerland)</a:t>
            </a:r>
          </a:p>
        </p:txBody>
      </p:sp>
    </p:spTree>
    <p:extLst>
      <p:ext uri="{BB962C8B-B14F-4D97-AF65-F5344CB8AC3E}">
        <p14:creationId xmlns:p14="http://schemas.microsoft.com/office/powerpoint/2010/main" val="177249320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37F77B-D0FD-79BE-C9BD-6A068D24F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 to External QA</a:t>
            </a:r>
            <a:endParaRPr lang="nl-B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24944C-B418-FAAD-F52A-733F2EF22C4F}"/>
              </a:ext>
            </a:extLst>
          </p:cNvPr>
          <p:cNvSpPr txBox="1"/>
          <p:nvPr/>
        </p:nvSpPr>
        <p:spPr>
          <a:xfrm>
            <a:off x="292608" y="868680"/>
            <a:ext cx="8119872" cy="44319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285750" marR="0" indent="-2857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Accreditation via European Approach for Quality Assurance of Joint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Programmes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(2021) via Accreditation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Organisation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of the Netherlands and Flanders (NVAO) </a:t>
            </a:r>
          </a:p>
          <a:p>
            <a:pPr marR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indent="-2857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Main Challenges</a:t>
            </a:r>
          </a:p>
          <a:p>
            <a:pPr marL="628650" lvl="1" indent="-285750" hangingPunct="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Restrictive national legislation as to the </a:t>
            </a: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implementation of the European approach and mutual recognition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, resulting in additional procedures at national level; </a:t>
            </a:r>
          </a:p>
          <a:p>
            <a:pPr marL="628650" lvl="1" indent="-285750" hangingPunct="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Restrictive national legislation regarding the </a:t>
            </a: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possibility to create an interdisciplinary </a:t>
            </a:r>
            <a:r>
              <a:rPr kumimoji="0" lang="en-US" sz="1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/degree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, or degrees in specific fields;</a:t>
            </a:r>
          </a:p>
          <a:p>
            <a:pPr marL="628650" lvl="1" indent="-285750" hangingPunct="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Restrictive national legislation regarding the necessary </a:t>
            </a: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components of the graduation diploma 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and the joint diploma and graduation rules;</a:t>
            </a:r>
          </a:p>
          <a:p>
            <a:pPr marL="628650" lvl="1" indent="-285750" hangingPunct="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Restrictive national legislation regarding </a:t>
            </a: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curriculum aspects 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(minimum or maximum ECTS credits per course; minimum ECTS credits for truncus communis; determining a maximum number of evaluations for a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, etc.) </a:t>
            </a:r>
          </a:p>
          <a:p>
            <a:pPr marL="628650" lvl="1" indent="-285750" hangingPunct="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Restrictive legislation regarding </a:t>
            </a: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selection of students</a:t>
            </a:r>
          </a:p>
          <a:p>
            <a:pPr marL="628650" lvl="1" indent="-285750" hangingPunct="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indent="-2857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13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indent="-2857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Positive conclusion</a:t>
            </a:r>
            <a:r>
              <a:rPr lang="en-US" sz="1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As a joint framework, the European Approach is a great tool for going through a joint external quality assessment  together with partner universities of countries where the Approach is </a:t>
            </a:r>
            <a:r>
              <a:rPr lang="en-US" sz="13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recognised</a:t>
            </a:r>
            <a:r>
              <a:rPr lang="en-US" sz="1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285750" marR="0" indent="-2857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13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BE" sz="13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698584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37F77B-D0FD-79BE-C9BD-6A068D24F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 to Internal QA</a:t>
            </a:r>
            <a:endParaRPr lang="nl-B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24944C-B418-FAAD-F52A-733F2EF22C4F}"/>
              </a:ext>
            </a:extLst>
          </p:cNvPr>
          <p:cNvSpPr txBox="1"/>
          <p:nvPr/>
        </p:nvSpPr>
        <p:spPr>
          <a:xfrm>
            <a:off x="292608" y="868680"/>
            <a:ext cx="7626096" cy="42934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285750" marR="0" indent="-2857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Europa’s blueprint for internal quality assurance of joint </a:t>
            </a:r>
            <a:r>
              <a:rPr lang="en-US" sz="14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programmes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developed by Una Europa Quality Assurance cluster to support the </a:t>
            </a:r>
            <a:r>
              <a:rPr lang="en-US" sz="1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realisation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single accreditation of joint </a:t>
            </a:r>
            <a:r>
              <a:rPr lang="en-US" sz="1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programmes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according to the European Approach.</a:t>
            </a:r>
          </a:p>
          <a:p>
            <a:pPr marL="285750" marR="0" indent="-2857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indent="-2857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Trust between partners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Based on the common understanding that each partner institution operates a well-functioning internal quality assurance system, the partners opted to make maximal use of the partners’ existing methods.</a:t>
            </a:r>
          </a:p>
          <a:p>
            <a:pPr marL="285750" marR="0" indent="-2857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indent="-2857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Need for a joint framework 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incorporating existing institutional protocols to a maximum extent to ensure effective decision-making and communication between the partners: </a:t>
            </a:r>
          </a:p>
          <a:p>
            <a:pPr marL="685800" lvl="1" indent="-342900" hangingPunct="0">
              <a:buAutoNum type="arabicPeriod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General principles 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internal QA of joint </a:t>
            </a:r>
            <a:r>
              <a:rPr lang="en-US" sz="1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programmes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(principles of verified trust, subsidiarity and core practices) </a:t>
            </a:r>
          </a:p>
          <a:p>
            <a:pPr marL="685800" lvl="1" indent="-342900" hangingPunct="0">
              <a:buAutoNum type="arabicPeriod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Creation of a knowledge database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transparent information and communication about the functioning of the internal quality assurance system of each partner</a:t>
            </a:r>
          </a:p>
          <a:p>
            <a:pPr marL="685800" lvl="1" indent="-342900" hangingPunct="0">
              <a:buAutoNum type="arabicPeriod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Definition of responsibilities 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regarding quality assurance and enhancement on the level of the management of a joint </a:t>
            </a:r>
            <a:r>
              <a:rPr lang="en-US" sz="1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(i.e. Quality Assurance Board) </a:t>
            </a:r>
          </a:p>
          <a:p>
            <a:pPr marL="285750" marR="0" indent="-2857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indent="-28575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ransition towards a </a:t>
            </a: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holistic joint system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for internal quality assurance and enhancement: i) extension towards other educational formats and ii) Europa’s vision 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teaching &amp; learning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BE" sz="13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240780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735E5-0CE5-9A1B-9DFD-F64466308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000"/>
            <a:ext cx="7986968" cy="576001"/>
          </a:xfrm>
        </p:spPr>
        <p:txBody>
          <a:bodyPr>
            <a:noAutofit/>
          </a:bodyPr>
          <a:lstStyle/>
          <a:p>
            <a:r>
              <a:rPr lang="en-GB" sz="2800" dirty="0"/>
              <a:t>Una Europa’s interest in the European Degree </a:t>
            </a:r>
            <a:endParaRPr lang="nl-BE" sz="2800" dirty="0"/>
          </a:p>
        </p:txBody>
      </p:sp>
      <p:pic>
        <p:nvPicPr>
          <p:cNvPr id="7" name="Picture Placeholder 6" descr="A person holding a sign in front of her face&#10;&#10;Description automatically generated">
            <a:extLst>
              <a:ext uri="{FF2B5EF4-FFF2-40B4-BE49-F238E27FC236}">
                <a16:creationId xmlns:a16="http://schemas.microsoft.com/office/drawing/2014/main" id="{31066F89-75A3-9B43-B509-9847F7FD7799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" b="4246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F29E20-CCF2-B547-F8E0-539D21ACD9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512F7D-2829-034D-78D8-8029FDA3F8D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15999" y="864911"/>
            <a:ext cx="4427999" cy="4279499"/>
          </a:xfrm>
        </p:spPr>
        <p:txBody>
          <a:bodyPr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Recognition for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importance of European Degree topic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from the outset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Experience of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Joint Bachelor in European Studies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Development of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Joint Position on the European Degree (label)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in collaboration with Unite! and support of EC2U, CHARM-EU, 4EU+ and EU-CONEXUS in early 2021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Coordination of ED-AFFICHE project</a:t>
            </a:r>
            <a:r>
              <a:rPr lang="en-GB" sz="1400" noProof="0" dirty="0"/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(2023–2024), policy experimentation project funded by Erasmus+, with involvement of 51 HEIs across 22 MS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ommon vision of the European Degree label as an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enabler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 remove obstacles and closer collaboration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Need for more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supportive framework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59622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735E5-0CE5-9A1B-9DFD-F64466308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44000"/>
            <a:ext cx="7986968" cy="576001"/>
          </a:xfrm>
        </p:spPr>
        <p:txBody>
          <a:bodyPr>
            <a:noAutofit/>
          </a:bodyPr>
          <a:lstStyle/>
          <a:p>
            <a:r>
              <a:rPr lang="en-GB" sz="2800" dirty="0"/>
              <a:t>ED-AFFICHE project </a:t>
            </a:r>
            <a:endParaRPr lang="nl-BE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512F7D-2829-034D-78D8-8029FDA3F8D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15999" y="756576"/>
            <a:ext cx="8196481" cy="4138571"/>
          </a:xfrm>
        </p:spPr>
        <p:txBody>
          <a:bodyPr>
            <a:normAutofit/>
          </a:bodyPr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Overarching objectives:</a:t>
            </a:r>
          </a:p>
          <a:p>
            <a:pPr marL="285750" marR="0" lvl="0" indent="-28575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Design of a European Degree (label) with a view to maximizing its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attractiveness and potential impact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on European higher education at large </a:t>
            </a:r>
          </a:p>
          <a:p>
            <a:pPr marL="285750" marR="0" lvl="0" indent="-28575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Ensure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synergies with Bologna tools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and promote more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flexibility </a:t>
            </a:r>
          </a:p>
          <a:p>
            <a:pPr marL="285750" marR="0" lvl="0" indent="-28575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1400" dirty="0">
              <a:ea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Input for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Higher Education Package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including ‘Communication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on a Blueprint for a European Degree’ (March 2024)</a:t>
            </a:r>
          </a:p>
          <a:p>
            <a:pPr hangingPunct="0"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Importance of building on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project results, i.e. Deliverable on Obstacles for Transnational Collaboration in Higher Education 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(Accreditation, Quality Assurance of New </a:t>
            </a:r>
            <a:r>
              <a:rPr kumimoji="0" lang="en-US" sz="1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Programmes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Flexible Learning Paths, Curricula, and Governance Structures) </a:t>
            </a:r>
          </a:p>
          <a:p>
            <a:pPr marR="0" lvl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ea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Conclusion: clear concept is key and implementation requires co-creation with all stakeholders around the table, i.e.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European Degree Policy Lab,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avoiding parallel processes must be a priority.</a:t>
            </a:r>
          </a:p>
          <a:p>
            <a:pPr marL="285750" indent="-285750" hangingPunct="0">
              <a:buFont typeface="Arial" panose="020B0604020202020204" pitchFamily="34" charset="0"/>
              <a:buChar char="•"/>
              <a:defRPr/>
            </a:pPr>
            <a:endParaRPr lang="en-US" sz="1400" dirty="0">
              <a:ea typeface="Arial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ea typeface="Arial"/>
              </a:rPr>
              <a:t>Un</a:t>
            </a:r>
            <a:r>
              <a:rPr lang="en-US" sz="1400" b="1" dirty="0"/>
              <a:t>a Europa approach for lean and efficient systems that build on existing tools and frameworks.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191466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UNA Presentation">
  <a:themeElements>
    <a:clrScheme name="UNA Colours">
      <a:dk1>
        <a:srgbClr val="000000"/>
      </a:dk1>
      <a:lt1>
        <a:srgbClr val="FFFFFF"/>
      </a:lt1>
      <a:dk2>
        <a:srgbClr val="000000"/>
      </a:dk2>
      <a:lt2>
        <a:srgbClr val="C8C8C8"/>
      </a:lt2>
      <a:accent1>
        <a:srgbClr val="FF7246"/>
      </a:accent1>
      <a:accent2>
        <a:srgbClr val="A96900"/>
      </a:accent2>
      <a:accent3>
        <a:srgbClr val="E7A088"/>
      </a:accent3>
      <a:accent4>
        <a:srgbClr val="005A46"/>
      </a:accent4>
      <a:accent5>
        <a:srgbClr val="3B38EB"/>
      </a:accent5>
      <a:accent6>
        <a:srgbClr val="EDCCF7"/>
      </a:accent6>
      <a:hlink>
        <a:srgbClr val="000000"/>
      </a:hlink>
      <a:folHlink>
        <a:srgbClr val="000000"/>
      </a:folHlink>
    </a:clrScheme>
    <a:fontScheme name="Georgia Aria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UNA_Presentation_Georgia_Arial_v1" id="{5B2D0A11-976D-A446-99B8-1C88D23FADAF}" vid="{A76391CC-091F-9E44-AA5E-1DB38D813DCD}"/>
    </a:ext>
  </a:extLst>
</a:theme>
</file>

<file path=ppt/theme/theme2.xml><?xml version="1.0" encoding="utf-8"?>
<a:theme xmlns:a="http://schemas.openxmlformats.org/drawingml/2006/main" name="UNA Covers">
  <a:themeElements>
    <a:clrScheme name="UNA Colours">
      <a:dk1>
        <a:srgbClr val="000000"/>
      </a:dk1>
      <a:lt1>
        <a:srgbClr val="FFFFFF"/>
      </a:lt1>
      <a:dk2>
        <a:srgbClr val="000000"/>
      </a:dk2>
      <a:lt2>
        <a:srgbClr val="C8C8C8"/>
      </a:lt2>
      <a:accent1>
        <a:srgbClr val="FF7246"/>
      </a:accent1>
      <a:accent2>
        <a:srgbClr val="A96900"/>
      </a:accent2>
      <a:accent3>
        <a:srgbClr val="E7A088"/>
      </a:accent3>
      <a:accent4>
        <a:srgbClr val="005A46"/>
      </a:accent4>
      <a:accent5>
        <a:srgbClr val="3B38EB"/>
      </a:accent5>
      <a:accent6>
        <a:srgbClr val="EDCCF7"/>
      </a:accent6>
      <a:hlink>
        <a:srgbClr val="000000"/>
      </a:hlink>
      <a:folHlink>
        <a:srgbClr val="000000"/>
      </a:folHlink>
    </a:clrScheme>
    <a:fontScheme name="Georgia Aria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UNA_Presentation_Georgia_Arial_v1" id="{5B2D0A11-976D-A446-99B8-1C88D23FADAF}" vid="{BA0B7AD3-86C5-CF4C-AB13-644535A28944}"/>
    </a:ext>
  </a:extLst>
</a:theme>
</file>

<file path=ppt/theme/theme3.xml><?xml version="1.0" encoding="utf-8"?>
<a:theme xmlns:a="http://schemas.openxmlformats.org/drawingml/2006/main" name="1_UNA Presentation">
  <a:themeElements>
    <a:clrScheme name="UNA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246"/>
      </a:accent1>
      <a:accent2>
        <a:srgbClr val="A96900"/>
      </a:accent2>
      <a:accent3>
        <a:srgbClr val="E7A088"/>
      </a:accent3>
      <a:accent4>
        <a:srgbClr val="005A46"/>
      </a:accent4>
      <a:accent5>
        <a:srgbClr val="3B38EB"/>
      </a:accent5>
      <a:accent6>
        <a:srgbClr val="EDCCF7"/>
      </a:accent6>
      <a:hlink>
        <a:srgbClr val="0000FF"/>
      </a:hlink>
      <a:folHlink>
        <a:srgbClr val="FF00FF"/>
      </a:folHlink>
    </a:clrScheme>
    <a:fontScheme name="UNA Presentatio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UNA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_UNA Presentation">
  <a:themeElements>
    <a:clrScheme name="UNA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246"/>
      </a:accent1>
      <a:accent2>
        <a:srgbClr val="A96900"/>
      </a:accent2>
      <a:accent3>
        <a:srgbClr val="E7A088"/>
      </a:accent3>
      <a:accent4>
        <a:srgbClr val="005A46"/>
      </a:accent4>
      <a:accent5>
        <a:srgbClr val="3B38EB"/>
      </a:accent5>
      <a:accent6>
        <a:srgbClr val="EDCCF7"/>
      </a:accent6>
      <a:hlink>
        <a:srgbClr val="0000FF"/>
      </a:hlink>
      <a:folHlink>
        <a:srgbClr val="FF00FF"/>
      </a:folHlink>
    </a:clrScheme>
    <a:fontScheme name="UNA Presentatio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UNA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BC3A579B70DA41B53F481FA7998B52" ma:contentTypeVersion="18" ma:contentTypeDescription="Een nieuw document maken." ma:contentTypeScope="" ma:versionID="18b20530eae23c7918ed18569a57c5cd">
  <xsd:schema xmlns:xsd="http://www.w3.org/2001/XMLSchema" xmlns:xs="http://www.w3.org/2001/XMLSchema" xmlns:p="http://schemas.microsoft.com/office/2006/metadata/properties" xmlns:ns2="d415edbc-c39d-4644-9b6e-e3b2f4e2acc3" xmlns:ns3="6b2120f4-6559-4150-a997-a873848c2eaf" targetNamespace="http://schemas.microsoft.com/office/2006/metadata/properties" ma:root="true" ma:fieldsID="77c07024b0890561b65d257e3b16910c" ns2:_="" ns3:_="">
    <xsd:import namespace="d415edbc-c39d-4644-9b6e-e3b2f4e2acc3"/>
    <xsd:import namespace="6b2120f4-6559-4150-a997-a873848c2e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5edbc-c39d-4644-9b6e-e3b2f4e2ac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6010e5f2-6256-435c-892d-4495c8ac23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120f4-6559-4150-a997-a873848c2e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b9e7ba4-2534-424b-b57d-8e3def354159}" ma:internalName="TaxCatchAll" ma:showField="CatchAllData" ma:web="6b2120f4-6559-4150-a997-a873848c2e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15edbc-c39d-4644-9b6e-e3b2f4e2acc3">
      <Terms xmlns="http://schemas.microsoft.com/office/infopath/2007/PartnerControls"/>
    </lcf76f155ced4ddcb4097134ff3c332f>
    <TaxCatchAll xmlns="6b2120f4-6559-4150-a997-a873848c2eaf" xsi:nil="true"/>
  </documentManagement>
</p:properties>
</file>

<file path=customXml/itemProps1.xml><?xml version="1.0" encoding="utf-8"?>
<ds:datastoreItem xmlns:ds="http://schemas.openxmlformats.org/officeDocument/2006/customXml" ds:itemID="{8C042985-0949-4BB0-9BC6-EB3CBDABE8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639B09-5C4F-4587-9D88-75598C6BC6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15edbc-c39d-4644-9b6e-e3b2f4e2acc3"/>
    <ds:schemaRef ds:uri="6b2120f4-6559-4150-a997-a873848c2e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C077E8-3154-4CC6-AAD1-53D4006E6A83}">
  <ds:schemaRefs>
    <ds:schemaRef ds:uri="http://purl.org/dc/terms/"/>
    <ds:schemaRef ds:uri="6b2120f4-6559-4150-a997-a873848c2eaf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d415edbc-c39d-4644-9b6e-e3b2f4e2acc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UNA_Presentation_Georgia_Arial_v1</Template>
  <TotalTime>2989</TotalTime>
  <Words>1217</Words>
  <Application>Microsoft Office PowerPoint</Application>
  <PresentationFormat>On-screen Show (16:9)</PresentationFormat>
  <Paragraphs>133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Georgia</vt:lpstr>
      <vt:lpstr>Helvetica</vt:lpstr>
      <vt:lpstr>SansFont</vt:lpstr>
      <vt:lpstr>System Font Regular</vt:lpstr>
      <vt:lpstr>Wingdings</vt:lpstr>
      <vt:lpstr>UNA Presentation</vt:lpstr>
      <vt:lpstr>UNA Covers</vt:lpstr>
      <vt:lpstr>1_UNA Presentation</vt:lpstr>
      <vt:lpstr>2_UNA Presentation</vt:lpstr>
      <vt:lpstr>Una Europa’s approach to QA of joint programmes</vt:lpstr>
      <vt:lpstr>Una Europa University Partners</vt:lpstr>
      <vt:lpstr>Advancing European higher education</vt:lpstr>
      <vt:lpstr>Case Study:  Una Europa Joint Bachelor in European Studies (BAES)</vt:lpstr>
      <vt:lpstr>The programme &amp; partner universities </vt:lpstr>
      <vt:lpstr>Approach to External QA</vt:lpstr>
      <vt:lpstr>Approach to Internal QA</vt:lpstr>
      <vt:lpstr>Una Europa’s interest in the European Degree </vt:lpstr>
      <vt:lpstr>ED-AFFICHE project </vt:lpstr>
      <vt:lpstr>Stay in touch with Una Europa</vt:lpstr>
      <vt:lpstr>The Una Europa vzw team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Inga Odenthal</dc:creator>
  <cp:keywords/>
  <dc:description>UNA Europe Presentation - version 1 - april 2020
Design: Base Design
Template: Ton Persoon</dc:description>
  <cp:lastModifiedBy>Sophia Karner</cp:lastModifiedBy>
  <cp:revision>41</cp:revision>
  <dcterms:created xsi:type="dcterms:W3CDTF">2020-05-18T19:19:18Z</dcterms:created>
  <dcterms:modified xsi:type="dcterms:W3CDTF">2024-10-27T15:17:14Z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0x010100B9BC3A579B70DA41B53F481FA7998B52</vt:lpwstr>
  </property>
  <property fmtid="{D5CDD505-2E9C-101B-9397-08002B2CF9AE}" pid="3" name="MediaServiceImageTags">
    <vt:lpwstr/>
  </property>
</Properties>
</file>