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9"/>
  </p:notesMasterIdLst>
  <p:sldIdLst>
    <p:sldId id="256" r:id="rId2"/>
    <p:sldId id="262" r:id="rId3"/>
    <p:sldId id="258" r:id="rId4"/>
    <p:sldId id="263" r:id="rId5"/>
    <p:sldId id="274" r:id="rId6"/>
    <p:sldId id="257" r:id="rId7"/>
    <p:sldId id="259" r:id="rId8"/>
    <p:sldId id="264" r:id="rId9"/>
    <p:sldId id="267" r:id="rId10"/>
    <p:sldId id="260" r:id="rId11"/>
    <p:sldId id="269" r:id="rId12"/>
    <p:sldId id="268" r:id="rId13"/>
    <p:sldId id="273" r:id="rId14"/>
    <p:sldId id="261" r:id="rId15"/>
    <p:sldId id="271" r:id="rId16"/>
    <p:sldId id="266"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édio 2 - Destaqu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89796" autoAdjust="0"/>
  </p:normalViewPr>
  <p:slideViewPr>
    <p:cSldViewPr snapToGrid="0">
      <p:cViewPr>
        <p:scale>
          <a:sx n="62" d="100"/>
          <a:sy n="62" d="100"/>
        </p:scale>
        <p:origin x="83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João Manatos" userId="1dd0e219-db41-462f-85d4-2f53eb7f8186" providerId="ADAL" clId="{A117EC1F-F0DF-4970-83A0-DB029178BBBB}"/>
    <pc:docChg chg="undo custSel addSld delSld modSld sldOrd">
      <pc:chgData name="Maria João Manatos" userId="1dd0e219-db41-462f-85d4-2f53eb7f8186" providerId="ADAL" clId="{A117EC1F-F0DF-4970-83A0-DB029178BBBB}" dt="2024-10-28T18:18:54.930" v="2159" actId="1076"/>
      <pc:docMkLst>
        <pc:docMk/>
      </pc:docMkLst>
      <pc:sldChg chg="addSp modSp mod">
        <pc:chgData name="Maria João Manatos" userId="1dd0e219-db41-462f-85d4-2f53eb7f8186" providerId="ADAL" clId="{A117EC1F-F0DF-4970-83A0-DB029178BBBB}" dt="2024-10-28T18:18:54.930" v="2159" actId="1076"/>
        <pc:sldMkLst>
          <pc:docMk/>
          <pc:sldMk cId="1939801111" sldId="256"/>
        </pc:sldMkLst>
        <pc:spChg chg="mod">
          <ac:chgData name="Maria João Manatos" userId="1dd0e219-db41-462f-85d4-2f53eb7f8186" providerId="ADAL" clId="{A117EC1F-F0DF-4970-83A0-DB029178BBBB}" dt="2024-10-25T21:05:17.093" v="1" actId="20577"/>
          <ac:spMkLst>
            <pc:docMk/>
            <pc:sldMk cId="1939801111" sldId="256"/>
            <ac:spMk id="2" creationId="{802E5F41-0917-86E1-FCF5-B9DA5A38F324}"/>
          </ac:spMkLst>
        </pc:spChg>
        <pc:spChg chg="mod">
          <ac:chgData name="Maria João Manatos" userId="1dd0e219-db41-462f-85d4-2f53eb7f8186" providerId="ADAL" clId="{A117EC1F-F0DF-4970-83A0-DB029178BBBB}" dt="2024-10-25T21:36:47.969" v="14" actId="1035"/>
          <ac:spMkLst>
            <pc:docMk/>
            <pc:sldMk cId="1939801111" sldId="256"/>
            <ac:spMk id="8" creationId="{A2AB89DD-E2EB-B0B8-3D71-20E11E07FD99}"/>
          </ac:spMkLst>
        </pc:spChg>
        <pc:spChg chg="add mod">
          <ac:chgData name="Maria João Manatos" userId="1dd0e219-db41-462f-85d4-2f53eb7f8186" providerId="ADAL" clId="{A117EC1F-F0DF-4970-83A0-DB029178BBBB}" dt="2024-10-28T18:18:54.930" v="2159" actId="1076"/>
          <ac:spMkLst>
            <pc:docMk/>
            <pc:sldMk cId="1939801111" sldId="256"/>
            <ac:spMk id="9" creationId="{F5D26E4C-7858-335A-B815-5EB46F6AA550}"/>
          </ac:spMkLst>
        </pc:spChg>
      </pc:sldChg>
      <pc:sldChg chg="addSp modSp mod">
        <pc:chgData name="Maria João Manatos" userId="1dd0e219-db41-462f-85d4-2f53eb7f8186" providerId="ADAL" clId="{A117EC1F-F0DF-4970-83A0-DB029178BBBB}" dt="2024-10-26T22:31:04.910" v="1716" actId="113"/>
        <pc:sldMkLst>
          <pc:docMk/>
          <pc:sldMk cId="4131417709" sldId="257"/>
        </pc:sldMkLst>
        <pc:spChg chg="mod">
          <ac:chgData name="Maria João Manatos" userId="1dd0e219-db41-462f-85d4-2f53eb7f8186" providerId="ADAL" clId="{A117EC1F-F0DF-4970-83A0-DB029178BBBB}" dt="2024-10-26T22:31:04.910" v="1716" actId="113"/>
          <ac:spMkLst>
            <pc:docMk/>
            <pc:sldMk cId="4131417709" sldId="257"/>
            <ac:spMk id="3" creationId="{4AFF69AE-77EB-BC2E-1ACD-AE53A8726DDC}"/>
          </ac:spMkLst>
        </pc:spChg>
        <pc:spChg chg="add mod">
          <ac:chgData name="Maria João Manatos" userId="1dd0e219-db41-462f-85d4-2f53eb7f8186" providerId="ADAL" clId="{A117EC1F-F0DF-4970-83A0-DB029178BBBB}" dt="2024-10-26T20:52:45.740" v="30" actId="14100"/>
          <ac:spMkLst>
            <pc:docMk/>
            <pc:sldMk cId="4131417709" sldId="257"/>
            <ac:spMk id="4" creationId="{E86A3990-DAB8-622D-799F-B44E5EF0E0E2}"/>
          </ac:spMkLst>
        </pc:spChg>
      </pc:sldChg>
      <pc:sldChg chg="addSp modSp mod">
        <pc:chgData name="Maria João Manatos" userId="1dd0e219-db41-462f-85d4-2f53eb7f8186" providerId="ADAL" clId="{A117EC1F-F0DF-4970-83A0-DB029178BBBB}" dt="2024-10-27T11:03:56.266" v="1901" actId="1076"/>
        <pc:sldMkLst>
          <pc:docMk/>
          <pc:sldMk cId="2514688150" sldId="258"/>
        </pc:sldMkLst>
        <pc:spChg chg="mod">
          <ac:chgData name="Maria João Manatos" userId="1dd0e219-db41-462f-85d4-2f53eb7f8186" providerId="ADAL" clId="{A117EC1F-F0DF-4970-83A0-DB029178BBBB}" dt="2024-10-26T22:25:16.417" v="1569" actId="113"/>
          <ac:spMkLst>
            <pc:docMk/>
            <pc:sldMk cId="2514688150" sldId="258"/>
            <ac:spMk id="3" creationId="{8D20B92F-8F06-54A3-09B1-2C0EF8ADE45B}"/>
          </ac:spMkLst>
        </pc:spChg>
        <pc:spChg chg="add mod">
          <ac:chgData name="Maria João Manatos" userId="1dd0e219-db41-462f-85d4-2f53eb7f8186" providerId="ADAL" clId="{A117EC1F-F0DF-4970-83A0-DB029178BBBB}" dt="2024-10-27T11:03:56.266" v="1901" actId="1076"/>
          <ac:spMkLst>
            <pc:docMk/>
            <pc:sldMk cId="2514688150" sldId="258"/>
            <ac:spMk id="7" creationId="{F6DFB980-AF27-754B-7942-FA57FD508BAB}"/>
          </ac:spMkLst>
        </pc:spChg>
        <pc:picChg chg="mod">
          <ac:chgData name="Maria João Manatos" userId="1dd0e219-db41-462f-85d4-2f53eb7f8186" providerId="ADAL" clId="{A117EC1F-F0DF-4970-83A0-DB029178BBBB}" dt="2024-10-27T11:03:48.225" v="1900" actId="14100"/>
          <ac:picMkLst>
            <pc:docMk/>
            <pc:sldMk cId="2514688150" sldId="258"/>
            <ac:picMk id="5" creationId="{05715CEF-48AA-679D-6594-36E65C476325}"/>
          </ac:picMkLst>
        </pc:picChg>
      </pc:sldChg>
      <pc:sldChg chg="addSp modSp mod">
        <pc:chgData name="Maria João Manatos" userId="1dd0e219-db41-462f-85d4-2f53eb7f8186" providerId="ADAL" clId="{A117EC1F-F0DF-4970-83A0-DB029178BBBB}" dt="2024-10-26T22:30:55.893" v="1715" actId="113"/>
        <pc:sldMkLst>
          <pc:docMk/>
          <pc:sldMk cId="2265668705" sldId="259"/>
        </pc:sldMkLst>
        <pc:spChg chg="mod">
          <ac:chgData name="Maria João Manatos" userId="1dd0e219-db41-462f-85d4-2f53eb7f8186" providerId="ADAL" clId="{A117EC1F-F0DF-4970-83A0-DB029178BBBB}" dt="2024-10-26T22:30:55.893" v="1715" actId="113"/>
          <ac:spMkLst>
            <pc:docMk/>
            <pc:sldMk cId="2265668705" sldId="259"/>
            <ac:spMk id="3" creationId="{71C4A35E-8C55-87D0-BBC3-0C513BC0B133}"/>
          </ac:spMkLst>
        </pc:spChg>
        <pc:spChg chg="add mod">
          <ac:chgData name="Maria João Manatos" userId="1dd0e219-db41-462f-85d4-2f53eb7f8186" providerId="ADAL" clId="{A117EC1F-F0DF-4970-83A0-DB029178BBBB}" dt="2024-10-26T20:53:00.291" v="32" actId="1076"/>
          <ac:spMkLst>
            <pc:docMk/>
            <pc:sldMk cId="2265668705" sldId="259"/>
            <ac:spMk id="4" creationId="{3A7B76FC-3F16-45BE-A39A-933CE298AA45}"/>
          </ac:spMkLst>
        </pc:spChg>
      </pc:sldChg>
      <pc:sldChg chg="addSp modSp mod ord">
        <pc:chgData name="Maria João Manatos" userId="1dd0e219-db41-462f-85d4-2f53eb7f8186" providerId="ADAL" clId="{A117EC1F-F0DF-4970-83A0-DB029178BBBB}" dt="2024-10-26T21:12:21.585" v="336"/>
        <pc:sldMkLst>
          <pc:docMk/>
          <pc:sldMk cId="1448717146" sldId="260"/>
        </pc:sldMkLst>
        <pc:spChg chg="mod">
          <ac:chgData name="Maria João Manatos" userId="1dd0e219-db41-462f-85d4-2f53eb7f8186" providerId="ADAL" clId="{A117EC1F-F0DF-4970-83A0-DB029178BBBB}" dt="2024-10-26T21:08:50.968" v="319" actId="21"/>
          <ac:spMkLst>
            <pc:docMk/>
            <pc:sldMk cId="1448717146" sldId="260"/>
            <ac:spMk id="2" creationId="{98139675-62D2-A150-4510-E5925726AB75}"/>
          </ac:spMkLst>
        </pc:spChg>
        <pc:spChg chg="add mod">
          <ac:chgData name="Maria João Manatos" userId="1dd0e219-db41-462f-85d4-2f53eb7f8186" providerId="ADAL" clId="{A117EC1F-F0DF-4970-83A0-DB029178BBBB}" dt="2024-10-26T21:09:10.677" v="326" actId="1076"/>
          <ac:spMkLst>
            <pc:docMk/>
            <pc:sldMk cId="1448717146" sldId="260"/>
            <ac:spMk id="7" creationId="{2EA7B066-9C90-7A1D-562C-31897FA29AA2}"/>
          </ac:spMkLst>
        </pc:spChg>
        <pc:picChg chg="mod">
          <ac:chgData name="Maria João Manatos" userId="1dd0e219-db41-462f-85d4-2f53eb7f8186" providerId="ADAL" clId="{A117EC1F-F0DF-4970-83A0-DB029178BBBB}" dt="2024-10-26T21:09:07.476" v="325" actId="14100"/>
          <ac:picMkLst>
            <pc:docMk/>
            <pc:sldMk cId="1448717146" sldId="260"/>
            <ac:picMk id="5" creationId="{DF0A3DE2-6C0E-8283-795A-AD23CE0FFACC}"/>
          </ac:picMkLst>
        </pc:picChg>
      </pc:sldChg>
      <pc:sldChg chg="addSp delSp modSp mod">
        <pc:chgData name="Maria João Manatos" userId="1dd0e219-db41-462f-85d4-2f53eb7f8186" providerId="ADAL" clId="{A117EC1F-F0DF-4970-83A0-DB029178BBBB}" dt="2024-10-26T22:04:27.013" v="1136" actId="6549"/>
        <pc:sldMkLst>
          <pc:docMk/>
          <pc:sldMk cId="2367036153" sldId="261"/>
        </pc:sldMkLst>
        <pc:spChg chg="mod">
          <ac:chgData name="Maria João Manatos" userId="1dd0e219-db41-462f-85d4-2f53eb7f8186" providerId="ADAL" clId="{A117EC1F-F0DF-4970-83A0-DB029178BBBB}" dt="2024-10-26T22:04:27.013" v="1136" actId="6549"/>
          <ac:spMkLst>
            <pc:docMk/>
            <pc:sldMk cId="2367036153" sldId="261"/>
            <ac:spMk id="2" creationId="{CBD2A613-0D84-8B72-CB7A-F066B104DECD}"/>
          </ac:spMkLst>
        </pc:spChg>
        <pc:spChg chg="mod">
          <ac:chgData name="Maria João Manatos" userId="1dd0e219-db41-462f-85d4-2f53eb7f8186" providerId="ADAL" clId="{A117EC1F-F0DF-4970-83A0-DB029178BBBB}" dt="2024-10-26T22:02:57.638" v="1132" actId="1076"/>
          <ac:spMkLst>
            <pc:docMk/>
            <pc:sldMk cId="2367036153" sldId="261"/>
            <ac:spMk id="3" creationId="{D9A39069-822A-DBB0-2DD0-96EF81474038}"/>
          </ac:spMkLst>
        </pc:spChg>
        <pc:spChg chg="add del mod">
          <ac:chgData name="Maria João Manatos" userId="1dd0e219-db41-462f-85d4-2f53eb7f8186" providerId="ADAL" clId="{A117EC1F-F0DF-4970-83A0-DB029178BBBB}" dt="2024-10-26T21:50:27.790" v="765" actId="478"/>
          <ac:spMkLst>
            <pc:docMk/>
            <pc:sldMk cId="2367036153" sldId="261"/>
            <ac:spMk id="4" creationId="{F5EF98B4-158E-4DB1-5ED4-17D320C1C4C0}"/>
          </ac:spMkLst>
        </pc:spChg>
        <pc:spChg chg="add del mod">
          <ac:chgData name="Maria João Manatos" userId="1dd0e219-db41-462f-85d4-2f53eb7f8186" providerId="ADAL" clId="{A117EC1F-F0DF-4970-83A0-DB029178BBBB}" dt="2024-10-26T21:48:44.685" v="733" actId="21"/>
          <ac:spMkLst>
            <pc:docMk/>
            <pc:sldMk cId="2367036153" sldId="261"/>
            <ac:spMk id="5" creationId="{B60FBC9F-359A-E6FB-9937-9B0319E80916}"/>
          </ac:spMkLst>
        </pc:spChg>
      </pc:sldChg>
      <pc:sldChg chg="modSp mod">
        <pc:chgData name="Maria João Manatos" userId="1dd0e219-db41-462f-85d4-2f53eb7f8186" providerId="ADAL" clId="{A117EC1F-F0DF-4970-83A0-DB029178BBBB}" dt="2024-10-26T22:27:29.437" v="1612" actId="20577"/>
        <pc:sldMkLst>
          <pc:docMk/>
          <pc:sldMk cId="1290784458" sldId="262"/>
        </pc:sldMkLst>
        <pc:spChg chg="mod">
          <ac:chgData name="Maria João Manatos" userId="1dd0e219-db41-462f-85d4-2f53eb7f8186" providerId="ADAL" clId="{A117EC1F-F0DF-4970-83A0-DB029178BBBB}" dt="2024-10-26T22:27:29.437" v="1612" actId="20577"/>
          <ac:spMkLst>
            <pc:docMk/>
            <pc:sldMk cId="1290784458" sldId="262"/>
            <ac:spMk id="2" creationId="{6441861E-8CD0-94ED-1FF5-1F9F6FD0278A}"/>
          </ac:spMkLst>
        </pc:spChg>
        <pc:spChg chg="mod">
          <ac:chgData name="Maria João Manatos" userId="1dd0e219-db41-462f-85d4-2f53eb7f8186" providerId="ADAL" clId="{A117EC1F-F0DF-4970-83A0-DB029178BBBB}" dt="2024-10-26T22:27:25.185" v="1611" actId="20577"/>
          <ac:spMkLst>
            <pc:docMk/>
            <pc:sldMk cId="1290784458" sldId="262"/>
            <ac:spMk id="3" creationId="{6292CDE5-93D8-85B9-C875-8A1CE284BC57}"/>
          </ac:spMkLst>
        </pc:spChg>
      </pc:sldChg>
      <pc:sldChg chg="modSp mod">
        <pc:chgData name="Maria João Manatos" userId="1dd0e219-db41-462f-85d4-2f53eb7f8186" providerId="ADAL" clId="{A117EC1F-F0DF-4970-83A0-DB029178BBBB}" dt="2024-10-27T11:03:19.792" v="1896" actId="20577"/>
        <pc:sldMkLst>
          <pc:docMk/>
          <pc:sldMk cId="2415456158" sldId="263"/>
        </pc:sldMkLst>
        <pc:spChg chg="mod">
          <ac:chgData name="Maria João Manatos" userId="1dd0e219-db41-462f-85d4-2f53eb7f8186" providerId="ADAL" clId="{A117EC1F-F0DF-4970-83A0-DB029178BBBB}" dt="2024-10-27T11:03:19.792" v="1896" actId="20577"/>
          <ac:spMkLst>
            <pc:docMk/>
            <pc:sldMk cId="2415456158" sldId="263"/>
            <ac:spMk id="2" creationId="{6FB26635-4D84-13DC-B6D1-CA30229DAC5C}"/>
          </ac:spMkLst>
        </pc:spChg>
      </pc:sldChg>
      <pc:sldChg chg="addSp delSp modSp mod">
        <pc:chgData name="Maria João Manatos" userId="1dd0e219-db41-462f-85d4-2f53eb7f8186" providerId="ADAL" clId="{A117EC1F-F0DF-4970-83A0-DB029178BBBB}" dt="2024-10-26T22:22:55.158" v="1519" actId="20577"/>
        <pc:sldMkLst>
          <pc:docMk/>
          <pc:sldMk cId="1234226693" sldId="264"/>
        </pc:sldMkLst>
        <pc:spChg chg="mod">
          <ac:chgData name="Maria João Manatos" userId="1dd0e219-db41-462f-85d4-2f53eb7f8186" providerId="ADAL" clId="{A117EC1F-F0DF-4970-83A0-DB029178BBBB}" dt="2024-10-26T22:22:55.158" v="1519" actId="20577"/>
          <ac:spMkLst>
            <pc:docMk/>
            <pc:sldMk cId="1234226693" sldId="264"/>
            <ac:spMk id="3" creationId="{68F1A4DF-0F0F-C2ED-A2B1-5512B3CC0C44}"/>
          </ac:spMkLst>
        </pc:spChg>
        <pc:spChg chg="add del mod">
          <ac:chgData name="Maria João Manatos" userId="1dd0e219-db41-462f-85d4-2f53eb7f8186" providerId="ADAL" clId="{A117EC1F-F0DF-4970-83A0-DB029178BBBB}" dt="2024-10-26T22:14:23.347" v="1268" actId="478"/>
          <ac:spMkLst>
            <pc:docMk/>
            <pc:sldMk cId="1234226693" sldId="264"/>
            <ac:spMk id="4" creationId="{471821F1-D341-D401-B07E-DFED742C3657}"/>
          </ac:spMkLst>
        </pc:spChg>
      </pc:sldChg>
      <pc:sldChg chg="modSp del mod ord">
        <pc:chgData name="Maria João Manatos" userId="1dd0e219-db41-462f-85d4-2f53eb7f8186" providerId="ADAL" clId="{A117EC1F-F0DF-4970-83A0-DB029178BBBB}" dt="2024-10-26T21:57:35.825" v="1058" actId="47"/>
        <pc:sldMkLst>
          <pc:docMk/>
          <pc:sldMk cId="4200898339" sldId="265"/>
        </pc:sldMkLst>
        <pc:spChg chg="mod">
          <ac:chgData name="Maria João Manatos" userId="1dd0e219-db41-462f-85d4-2f53eb7f8186" providerId="ADAL" clId="{A117EC1F-F0DF-4970-83A0-DB029178BBBB}" dt="2024-10-26T21:38:51.430" v="719"/>
          <ac:spMkLst>
            <pc:docMk/>
            <pc:sldMk cId="4200898339" sldId="265"/>
            <ac:spMk id="2" creationId="{119E2089-5441-A2B1-0A4C-02DA7C259814}"/>
          </ac:spMkLst>
        </pc:spChg>
        <pc:spChg chg="mod">
          <ac:chgData name="Maria João Manatos" userId="1dd0e219-db41-462f-85d4-2f53eb7f8186" providerId="ADAL" clId="{A117EC1F-F0DF-4970-83A0-DB029178BBBB}" dt="2024-10-26T21:45:23.367" v="728" actId="20577"/>
          <ac:spMkLst>
            <pc:docMk/>
            <pc:sldMk cId="4200898339" sldId="265"/>
            <ac:spMk id="3" creationId="{CCA3E5FC-5E6F-4F02-2359-A9CCFDE0D2E8}"/>
          </ac:spMkLst>
        </pc:spChg>
      </pc:sldChg>
      <pc:sldChg chg="modSp mod">
        <pc:chgData name="Maria João Manatos" userId="1dd0e219-db41-462f-85d4-2f53eb7f8186" providerId="ADAL" clId="{A117EC1F-F0DF-4970-83A0-DB029178BBBB}" dt="2024-10-27T11:02:40.268" v="1886" actId="20577"/>
        <pc:sldMkLst>
          <pc:docMk/>
          <pc:sldMk cId="1180076990" sldId="266"/>
        </pc:sldMkLst>
        <pc:spChg chg="mod">
          <ac:chgData name="Maria João Manatos" userId="1dd0e219-db41-462f-85d4-2f53eb7f8186" providerId="ADAL" clId="{A117EC1F-F0DF-4970-83A0-DB029178BBBB}" dt="2024-10-26T22:27:16.146" v="1597" actId="20577"/>
          <ac:spMkLst>
            <pc:docMk/>
            <pc:sldMk cId="1180076990" sldId="266"/>
            <ac:spMk id="2" creationId="{D0811B7B-D414-A36F-4CA0-17C0740DDB40}"/>
          </ac:spMkLst>
        </pc:spChg>
        <pc:spChg chg="mod">
          <ac:chgData name="Maria João Manatos" userId="1dd0e219-db41-462f-85d4-2f53eb7f8186" providerId="ADAL" clId="{A117EC1F-F0DF-4970-83A0-DB029178BBBB}" dt="2024-10-27T11:02:40.268" v="1886" actId="20577"/>
          <ac:spMkLst>
            <pc:docMk/>
            <pc:sldMk cId="1180076990" sldId="266"/>
            <ac:spMk id="3" creationId="{A736E1D8-3E4A-6BC2-174D-EFA62A900174}"/>
          </ac:spMkLst>
        </pc:spChg>
      </pc:sldChg>
      <pc:sldChg chg="addSp delSp modSp add mod">
        <pc:chgData name="Maria João Manatos" userId="1dd0e219-db41-462f-85d4-2f53eb7f8186" providerId="ADAL" clId="{A117EC1F-F0DF-4970-83A0-DB029178BBBB}" dt="2024-10-28T18:04:14.625" v="1960" actId="20577"/>
        <pc:sldMkLst>
          <pc:docMk/>
          <pc:sldMk cId="1267776040" sldId="267"/>
        </pc:sldMkLst>
        <pc:spChg chg="mod">
          <ac:chgData name="Maria João Manatos" userId="1dd0e219-db41-462f-85d4-2f53eb7f8186" providerId="ADAL" clId="{A117EC1F-F0DF-4970-83A0-DB029178BBBB}" dt="2024-10-26T22:20:38.649" v="1482" actId="1076"/>
          <ac:spMkLst>
            <pc:docMk/>
            <pc:sldMk cId="1267776040" sldId="267"/>
            <ac:spMk id="2" creationId="{F8FD4D3F-DCDD-6CC3-E397-BA97898E1CB7}"/>
          </ac:spMkLst>
        </pc:spChg>
        <pc:spChg chg="mod">
          <ac:chgData name="Maria João Manatos" userId="1dd0e219-db41-462f-85d4-2f53eb7f8186" providerId="ADAL" clId="{A117EC1F-F0DF-4970-83A0-DB029178BBBB}" dt="2024-10-26T22:16:19.804" v="1325" actId="21"/>
          <ac:spMkLst>
            <pc:docMk/>
            <pc:sldMk cId="1267776040" sldId="267"/>
            <ac:spMk id="3" creationId="{ECA85002-6E7D-747A-8C58-47A73963E660}"/>
          </ac:spMkLst>
        </pc:spChg>
        <pc:spChg chg="del mod">
          <ac:chgData name="Maria João Manatos" userId="1dd0e219-db41-462f-85d4-2f53eb7f8186" providerId="ADAL" clId="{A117EC1F-F0DF-4970-83A0-DB029178BBBB}" dt="2024-10-26T22:16:26.459" v="1327" actId="478"/>
          <ac:spMkLst>
            <pc:docMk/>
            <pc:sldMk cId="1267776040" sldId="267"/>
            <ac:spMk id="4" creationId="{EF458857-7157-2BB8-62D9-32CD687162D4}"/>
          </ac:spMkLst>
        </pc:spChg>
        <pc:graphicFrameChg chg="add mod modGraphic">
          <ac:chgData name="Maria João Manatos" userId="1dd0e219-db41-462f-85d4-2f53eb7f8186" providerId="ADAL" clId="{A117EC1F-F0DF-4970-83A0-DB029178BBBB}" dt="2024-10-28T18:04:14.625" v="1960" actId="20577"/>
          <ac:graphicFrameMkLst>
            <pc:docMk/>
            <pc:sldMk cId="1267776040" sldId="267"/>
            <ac:graphicFrameMk id="6" creationId="{164DCA24-5952-FF7A-F9EB-02AE428AE129}"/>
          </ac:graphicFrameMkLst>
        </pc:graphicFrameChg>
      </pc:sldChg>
      <pc:sldChg chg="addSp delSp modSp new mod ord">
        <pc:chgData name="Maria João Manatos" userId="1dd0e219-db41-462f-85d4-2f53eb7f8186" providerId="ADAL" clId="{A117EC1F-F0DF-4970-83A0-DB029178BBBB}" dt="2024-10-28T18:10:12.408" v="2094" actId="14100"/>
        <pc:sldMkLst>
          <pc:docMk/>
          <pc:sldMk cId="3570971164" sldId="268"/>
        </pc:sldMkLst>
        <pc:spChg chg="mod">
          <ac:chgData name="Maria João Manatos" userId="1dd0e219-db41-462f-85d4-2f53eb7f8186" providerId="ADAL" clId="{A117EC1F-F0DF-4970-83A0-DB029178BBBB}" dt="2024-10-26T22:04:13.955" v="1135" actId="6549"/>
          <ac:spMkLst>
            <pc:docMk/>
            <pc:sldMk cId="3570971164" sldId="268"/>
            <ac:spMk id="2" creationId="{36B5156A-F32A-089D-0205-F4BBBF8F5E21}"/>
          </ac:spMkLst>
        </pc:spChg>
        <pc:spChg chg="del">
          <ac:chgData name="Maria João Manatos" userId="1dd0e219-db41-462f-85d4-2f53eb7f8186" providerId="ADAL" clId="{A117EC1F-F0DF-4970-83A0-DB029178BBBB}" dt="2024-10-26T21:11:17.061" v="328" actId="931"/>
          <ac:spMkLst>
            <pc:docMk/>
            <pc:sldMk cId="3570971164" sldId="268"/>
            <ac:spMk id="3" creationId="{2500BF39-D1FB-6596-1C32-59EF0CAA3799}"/>
          </ac:spMkLst>
        </pc:spChg>
        <pc:spChg chg="add mod">
          <ac:chgData name="Maria João Manatos" userId="1dd0e219-db41-462f-85d4-2f53eb7f8186" providerId="ADAL" clId="{A117EC1F-F0DF-4970-83A0-DB029178BBBB}" dt="2024-10-26T21:11:44.198" v="334" actId="2085"/>
          <ac:spMkLst>
            <pc:docMk/>
            <pc:sldMk cId="3570971164" sldId="268"/>
            <ac:spMk id="6" creationId="{E78EE94F-E597-9958-58A0-040642C97965}"/>
          </ac:spMkLst>
        </pc:spChg>
        <pc:spChg chg="add del mod ord">
          <ac:chgData name="Maria João Manatos" userId="1dd0e219-db41-462f-85d4-2f53eb7f8186" providerId="ADAL" clId="{A117EC1F-F0DF-4970-83A0-DB029178BBBB}" dt="2024-10-28T18:07:56.811" v="1984" actId="478"/>
          <ac:spMkLst>
            <pc:docMk/>
            <pc:sldMk cId="3570971164" sldId="268"/>
            <ac:spMk id="11" creationId="{F7B10D90-95A7-9FD5-D513-C33109C19F91}"/>
          </ac:spMkLst>
        </pc:spChg>
        <pc:spChg chg="add mod">
          <ac:chgData name="Maria João Manatos" userId="1dd0e219-db41-462f-85d4-2f53eb7f8186" providerId="ADAL" clId="{A117EC1F-F0DF-4970-83A0-DB029178BBBB}" dt="2024-10-28T18:10:12.408" v="2094" actId="14100"/>
          <ac:spMkLst>
            <pc:docMk/>
            <pc:sldMk cId="3570971164" sldId="268"/>
            <ac:spMk id="12" creationId="{5745EB6A-ED0B-1EAE-04F8-8E4CB6C0364E}"/>
          </ac:spMkLst>
        </pc:spChg>
        <pc:spChg chg="add mod">
          <ac:chgData name="Maria João Manatos" userId="1dd0e219-db41-462f-85d4-2f53eb7f8186" providerId="ADAL" clId="{A117EC1F-F0DF-4970-83A0-DB029178BBBB}" dt="2024-10-28T18:08:22.947" v="1990" actId="1076"/>
          <ac:spMkLst>
            <pc:docMk/>
            <pc:sldMk cId="3570971164" sldId="268"/>
            <ac:spMk id="13" creationId="{ACCDD86C-994A-FD71-2911-E9B3EE9F402C}"/>
          </ac:spMkLst>
        </pc:spChg>
        <pc:spChg chg="add mod">
          <ac:chgData name="Maria João Manatos" userId="1dd0e219-db41-462f-85d4-2f53eb7f8186" providerId="ADAL" clId="{A117EC1F-F0DF-4970-83A0-DB029178BBBB}" dt="2024-10-28T18:08:42.249" v="2091" actId="1038"/>
          <ac:spMkLst>
            <pc:docMk/>
            <pc:sldMk cId="3570971164" sldId="268"/>
            <ac:spMk id="14" creationId="{9ACF7752-3BB2-4822-7408-43CE18A2B965}"/>
          </ac:spMkLst>
        </pc:spChg>
        <pc:picChg chg="add mod">
          <ac:chgData name="Maria João Manatos" userId="1dd0e219-db41-462f-85d4-2f53eb7f8186" providerId="ADAL" clId="{A117EC1F-F0DF-4970-83A0-DB029178BBBB}" dt="2024-10-28T18:08:25.425" v="1991" actId="1076"/>
          <ac:picMkLst>
            <pc:docMk/>
            <pc:sldMk cId="3570971164" sldId="268"/>
            <ac:picMk id="5" creationId="{F9A21146-4DD6-5362-5946-D1EDB3D98D33}"/>
          </ac:picMkLst>
        </pc:picChg>
        <pc:inkChg chg="add del">
          <ac:chgData name="Maria João Manatos" userId="1dd0e219-db41-462f-85d4-2f53eb7f8186" providerId="ADAL" clId="{A117EC1F-F0DF-4970-83A0-DB029178BBBB}" dt="2024-10-28T18:04:04.375" v="1957" actId="9405"/>
          <ac:inkMkLst>
            <pc:docMk/>
            <pc:sldMk cId="3570971164" sldId="268"/>
            <ac:inkMk id="8" creationId="{D851159C-C43B-2518-68FA-8680B3003C3A}"/>
          </ac:inkMkLst>
        </pc:inkChg>
        <pc:inkChg chg="add del">
          <ac:chgData name="Maria João Manatos" userId="1dd0e219-db41-462f-85d4-2f53eb7f8186" providerId="ADAL" clId="{A117EC1F-F0DF-4970-83A0-DB029178BBBB}" dt="2024-10-28T18:03:42.147" v="1956" actId="9405"/>
          <ac:inkMkLst>
            <pc:docMk/>
            <pc:sldMk cId="3570971164" sldId="268"/>
            <ac:inkMk id="9" creationId="{03BF7BA0-1DBE-28D7-991B-C64988C6FAF2}"/>
          </ac:inkMkLst>
        </pc:inkChg>
        <pc:inkChg chg="add del">
          <ac:chgData name="Maria João Manatos" userId="1dd0e219-db41-462f-85d4-2f53eb7f8186" providerId="ADAL" clId="{A117EC1F-F0DF-4970-83A0-DB029178BBBB}" dt="2024-10-28T18:04:11.327" v="1959" actId="9405"/>
          <ac:inkMkLst>
            <pc:docMk/>
            <pc:sldMk cId="3570971164" sldId="268"/>
            <ac:inkMk id="10" creationId="{9DCCA3BE-7E61-2538-F84F-E8BA0DC2CDE8}"/>
          </ac:inkMkLst>
        </pc:inkChg>
      </pc:sldChg>
      <pc:sldChg chg="addSp delSp modSp new mod ord">
        <pc:chgData name="Maria João Manatos" userId="1dd0e219-db41-462f-85d4-2f53eb7f8186" providerId="ADAL" clId="{A117EC1F-F0DF-4970-83A0-DB029178BBBB}" dt="2024-10-26T22:23:26.176" v="1524" actId="20577"/>
        <pc:sldMkLst>
          <pc:docMk/>
          <pc:sldMk cId="1312574200" sldId="269"/>
        </pc:sldMkLst>
        <pc:spChg chg="mod">
          <ac:chgData name="Maria João Manatos" userId="1dd0e219-db41-462f-85d4-2f53eb7f8186" providerId="ADAL" clId="{A117EC1F-F0DF-4970-83A0-DB029178BBBB}" dt="2024-10-26T22:23:26.176" v="1524" actId="20577"/>
          <ac:spMkLst>
            <pc:docMk/>
            <pc:sldMk cId="1312574200" sldId="269"/>
            <ac:spMk id="2" creationId="{65FB506F-CBE9-96CB-9A4E-BD904FFCB733}"/>
          </ac:spMkLst>
        </pc:spChg>
        <pc:spChg chg="del">
          <ac:chgData name="Maria João Manatos" userId="1dd0e219-db41-462f-85d4-2f53eb7f8186" providerId="ADAL" clId="{A117EC1F-F0DF-4970-83A0-DB029178BBBB}" dt="2024-10-26T21:23:57.971" v="421" actId="22"/>
          <ac:spMkLst>
            <pc:docMk/>
            <pc:sldMk cId="1312574200" sldId="269"/>
            <ac:spMk id="3" creationId="{9B284E59-9E77-543C-DC41-65FCAC89F8B6}"/>
          </ac:spMkLst>
        </pc:spChg>
        <pc:picChg chg="add mod ord">
          <ac:chgData name="Maria João Manatos" userId="1dd0e219-db41-462f-85d4-2f53eb7f8186" providerId="ADAL" clId="{A117EC1F-F0DF-4970-83A0-DB029178BBBB}" dt="2024-10-26T21:25:40.021" v="463" actId="1076"/>
          <ac:picMkLst>
            <pc:docMk/>
            <pc:sldMk cId="1312574200" sldId="269"/>
            <ac:picMk id="5" creationId="{9CD0373D-DE41-0E50-89E2-3ABDB03CADA8}"/>
          </ac:picMkLst>
        </pc:picChg>
      </pc:sldChg>
      <pc:sldChg chg="modSp add del mod ord">
        <pc:chgData name="Maria João Manatos" userId="1dd0e219-db41-462f-85d4-2f53eb7f8186" providerId="ADAL" clId="{A117EC1F-F0DF-4970-83A0-DB029178BBBB}" dt="2024-10-26T22:02:11.871" v="1131" actId="47"/>
        <pc:sldMkLst>
          <pc:docMk/>
          <pc:sldMk cId="1268624527" sldId="270"/>
        </pc:sldMkLst>
        <pc:spChg chg="mod">
          <ac:chgData name="Maria João Manatos" userId="1dd0e219-db41-462f-85d4-2f53eb7f8186" providerId="ADAL" clId="{A117EC1F-F0DF-4970-83A0-DB029178BBBB}" dt="2024-10-26T22:00:50.071" v="1115" actId="21"/>
          <ac:spMkLst>
            <pc:docMk/>
            <pc:sldMk cId="1268624527" sldId="270"/>
            <ac:spMk id="3" creationId="{2F5D19AA-C471-7D53-7343-E9560D4E5B6E}"/>
          </ac:spMkLst>
        </pc:spChg>
      </pc:sldChg>
      <pc:sldChg chg="addSp delSp modSp new mod ord">
        <pc:chgData name="Maria João Manatos" userId="1dd0e219-db41-462f-85d4-2f53eb7f8186" providerId="ADAL" clId="{A117EC1F-F0DF-4970-83A0-DB029178BBBB}" dt="2024-10-26T22:04:44.983" v="1137" actId="255"/>
        <pc:sldMkLst>
          <pc:docMk/>
          <pc:sldMk cId="1453302202" sldId="271"/>
        </pc:sldMkLst>
        <pc:spChg chg="mod">
          <ac:chgData name="Maria João Manatos" userId="1dd0e219-db41-462f-85d4-2f53eb7f8186" providerId="ADAL" clId="{A117EC1F-F0DF-4970-83A0-DB029178BBBB}" dt="2024-10-26T22:00:16.257" v="1111" actId="20577"/>
          <ac:spMkLst>
            <pc:docMk/>
            <pc:sldMk cId="1453302202" sldId="271"/>
            <ac:spMk id="2" creationId="{C4266D76-63FE-B0DE-D25D-DE01BAC7AA4C}"/>
          </ac:spMkLst>
        </pc:spChg>
        <pc:spChg chg="mod">
          <ac:chgData name="Maria João Manatos" userId="1dd0e219-db41-462f-85d4-2f53eb7f8186" providerId="ADAL" clId="{A117EC1F-F0DF-4970-83A0-DB029178BBBB}" dt="2024-10-26T22:04:44.983" v="1137" actId="255"/>
          <ac:spMkLst>
            <pc:docMk/>
            <pc:sldMk cId="1453302202" sldId="271"/>
            <ac:spMk id="3" creationId="{DFFC1951-76D6-82BD-0620-78EC48972C8B}"/>
          </ac:spMkLst>
        </pc:spChg>
        <pc:spChg chg="add del mod">
          <ac:chgData name="Maria João Manatos" userId="1dd0e219-db41-462f-85d4-2f53eb7f8186" providerId="ADAL" clId="{A117EC1F-F0DF-4970-83A0-DB029178BBBB}" dt="2024-10-26T22:00:19.307" v="1112" actId="478"/>
          <ac:spMkLst>
            <pc:docMk/>
            <pc:sldMk cId="1453302202" sldId="271"/>
            <ac:spMk id="5" creationId="{B60FBC9F-359A-E6FB-9937-9B0319E80916}"/>
          </ac:spMkLst>
        </pc:spChg>
      </pc:sldChg>
      <pc:sldChg chg="modSp new mod">
        <pc:chgData name="Maria João Manatos" userId="1dd0e219-db41-462f-85d4-2f53eb7f8186" providerId="ADAL" clId="{A117EC1F-F0DF-4970-83A0-DB029178BBBB}" dt="2024-10-28T18:18:33.813" v="2142" actId="20577"/>
        <pc:sldMkLst>
          <pc:docMk/>
          <pc:sldMk cId="3517164959" sldId="272"/>
        </pc:sldMkLst>
        <pc:spChg chg="mod">
          <ac:chgData name="Maria João Manatos" userId="1dd0e219-db41-462f-85d4-2f53eb7f8186" providerId="ADAL" clId="{A117EC1F-F0DF-4970-83A0-DB029178BBBB}" dt="2024-10-26T22:29:57.330" v="1714" actId="27636"/>
          <ac:spMkLst>
            <pc:docMk/>
            <pc:sldMk cId="3517164959" sldId="272"/>
            <ac:spMk id="2" creationId="{A425178B-658C-F6CF-FCC8-954A806924E6}"/>
          </ac:spMkLst>
        </pc:spChg>
        <pc:spChg chg="mod">
          <ac:chgData name="Maria João Manatos" userId="1dd0e219-db41-462f-85d4-2f53eb7f8186" providerId="ADAL" clId="{A117EC1F-F0DF-4970-83A0-DB029178BBBB}" dt="2024-10-28T18:18:33.813" v="2142" actId="20577"/>
          <ac:spMkLst>
            <pc:docMk/>
            <pc:sldMk cId="3517164959" sldId="272"/>
            <ac:spMk id="3" creationId="{A8FA1AA8-A605-3CAA-69A9-4D681B52F801}"/>
          </ac:spMkLst>
        </pc:spChg>
      </pc:sldChg>
      <pc:sldChg chg="modSp new mod">
        <pc:chgData name="Maria João Manatos" userId="1dd0e219-db41-462f-85d4-2f53eb7f8186" providerId="ADAL" clId="{A117EC1F-F0DF-4970-83A0-DB029178BBBB}" dt="2024-10-26T22:36:41.021" v="1819" actId="20577"/>
        <pc:sldMkLst>
          <pc:docMk/>
          <pc:sldMk cId="3541295150" sldId="273"/>
        </pc:sldMkLst>
        <pc:spChg chg="mod">
          <ac:chgData name="Maria João Manatos" userId="1dd0e219-db41-462f-85d4-2f53eb7f8186" providerId="ADAL" clId="{A117EC1F-F0DF-4970-83A0-DB029178BBBB}" dt="2024-10-26T22:34:13.598" v="1729" actId="255"/>
          <ac:spMkLst>
            <pc:docMk/>
            <pc:sldMk cId="3541295150" sldId="273"/>
            <ac:spMk id="2" creationId="{8A724542-5E87-165C-2610-09BD5A140249}"/>
          </ac:spMkLst>
        </pc:spChg>
        <pc:spChg chg="mod">
          <ac:chgData name="Maria João Manatos" userId="1dd0e219-db41-462f-85d4-2f53eb7f8186" providerId="ADAL" clId="{A117EC1F-F0DF-4970-83A0-DB029178BBBB}" dt="2024-10-26T22:36:41.021" v="1819" actId="20577"/>
          <ac:spMkLst>
            <pc:docMk/>
            <pc:sldMk cId="3541295150" sldId="273"/>
            <ac:spMk id="3" creationId="{8C527D13-6C83-1454-060C-0E43FE7FDD82}"/>
          </ac:spMkLst>
        </pc:spChg>
      </pc:sldChg>
      <pc:sldChg chg="modSp new mod">
        <pc:chgData name="Maria João Manatos" userId="1dd0e219-db41-462f-85d4-2f53eb7f8186" providerId="ADAL" clId="{A117EC1F-F0DF-4970-83A0-DB029178BBBB}" dt="2024-10-28T17:51:57.481" v="1951" actId="1076"/>
        <pc:sldMkLst>
          <pc:docMk/>
          <pc:sldMk cId="2132765944" sldId="274"/>
        </pc:sldMkLst>
        <pc:spChg chg="mod">
          <ac:chgData name="Maria João Manatos" userId="1dd0e219-db41-462f-85d4-2f53eb7f8186" providerId="ADAL" clId="{A117EC1F-F0DF-4970-83A0-DB029178BBBB}" dt="2024-10-27T11:07:12.073" v="1916" actId="20577"/>
          <ac:spMkLst>
            <pc:docMk/>
            <pc:sldMk cId="2132765944" sldId="274"/>
            <ac:spMk id="2" creationId="{C2E189E0-D4CC-3EB9-B585-77CE3F4406BC}"/>
          </ac:spMkLst>
        </pc:spChg>
        <pc:spChg chg="mod">
          <ac:chgData name="Maria João Manatos" userId="1dd0e219-db41-462f-85d4-2f53eb7f8186" providerId="ADAL" clId="{A117EC1F-F0DF-4970-83A0-DB029178BBBB}" dt="2024-10-28T17:51:57.481" v="1951" actId="1076"/>
          <ac:spMkLst>
            <pc:docMk/>
            <pc:sldMk cId="2132765944" sldId="274"/>
            <ac:spMk id="3" creationId="{024C3E07-93F0-0278-145E-86095DCDEBB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5D63DA-8B3B-479C-9C6D-F78883B1753F}" type="doc">
      <dgm:prSet loTypeId="urn:microsoft.com/office/officeart/2005/8/layout/cycle2" loCatId="cycle" qsTypeId="urn:microsoft.com/office/officeart/2005/8/quickstyle/simple1" qsCatId="simple" csTypeId="urn:microsoft.com/office/officeart/2005/8/colors/colorful2" csCatId="colorful" phldr="1"/>
      <dgm:spPr/>
      <dgm:t>
        <a:bodyPr/>
        <a:lstStyle/>
        <a:p>
          <a:endParaRPr lang="pt-PT"/>
        </a:p>
      </dgm:t>
    </dgm:pt>
    <dgm:pt modelId="{03A8E13F-6680-4E32-84D3-E999EDB1CB03}">
      <dgm:prSet phldrT="[Texto]" custT="1"/>
      <dgm:spPr/>
      <dgm:t>
        <a:bodyPr/>
        <a:lstStyle/>
        <a:p>
          <a:r>
            <a:rPr lang="pt-PT" sz="1600" b="1" dirty="0" err="1"/>
            <a:t>Principles</a:t>
          </a:r>
          <a:r>
            <a:rPr lang="pt-PT" sz="1600" b="1" dirty="0"/>
            <a:t> </a:t>
          </a:r>
          <a:r>
            <a:rPr lang="pt-PT" sz="1600" b="1" dirty="0" err="1"/>
            <a:t>of</a:t>
          </a:r>
          <a:r>
            <a:rPr lang="pt-PT" sz="1600" b="1" dirty="0"/>
            <a:t> LRC</a:t>
          </a:r>
        </a:p>
      </dgm:t>
    </dgm:pt>
    <dgm:pt modelId="{3E63DC7C-6B29-4EFF-86AC-093765767410}" type="parTrans" cxnId="{21E0CBDF-C45F-402E-A135-D1C663C18186}">
      <dgm:prSet/>
      <dgm:spPr/>
      <dgm:t>
        <a:bodyPr/>
        <a:lstStyle/>
        <a:p>
          <a:endParaRPr lang="pt-PT" sz="1600" b="1"/>
        </a:p>
      </dgm:t>
    </dgm:pt>
    <dgm:pt modelId="{DC5CB679-DF1D-46F1-8A49-391C396A4248}" type="sibTrans" cxnId="{21E0CBDF-C45F-402E-A135-D1C663C18186}">
      <dgm:prSet custT="1"/>
      <dgm:spPr/>
      <dgm:t>
        <a:bodyPr/>
        <a:lstStyle/>
        <a:p>
          <a:endParaRPr lang="pt-PT" sz="1600" b="1"/>
        </a:p>
      </dgm:t>
    </dgm:pt>
    <dgm:pt modelId="{3E3AE432-A7EF-470D-9336-F49BF42FF8FF}">
      <dgm:prSet phldrT="[Texto]" custT="1"/>
      <dgm:spPr/>
      <dgm:t>
        <a:bodyPr/>
        <a:lstStyle/>
        <a:p>
          <a:r>
            <a:rPr lang="pt-PT" sz="1600" b="1" dirty="0"/>
            <a:t>ESG</a:t>
          </a:r>
        </a:p>
      </dgm:t>
    </dgm:pt>
    <dgm:pt modelId="{FBE07C98-9A28-4561-AD3B-E0D9B5395486}" type="parTrans" cxnId="{E81FA22E-8690-4938-85E2-45C892C709BC}">
      <dgm:prSet/>
      <dgm:spPr/>
      <dgm:t>
        <a:bodyPr/>
        <a:lstStyle/>
        <a:p>
          <a:endParaRPr lang="pt-PT" sz="1600" b="1"/>
        </a:p>
      </dgm:t>
    </dgm:pt>
    <dgm:pt modelId="{235BB6D0-1A99-4723-ABC1-375C6189E2F3}" type="sibTrans" cxnId="{E81FA22E-8690-4938-85E2-45C892C709BC}">
      <dgm:prSet custT="1"/>
      <dgm:spPr/>
      <dgm:t>
        <a:bodyPr/>
        <a:lstStyle/>
        <a:p>
          <a:endParaRPr lang="pt-PT" sz="1600" b="1"/>
        </a:p>
      </dgm:t>
    </dgm:pt>
    <dgm:pt modelId="{CC77539F-1EDC-4569-BB3F-9D7E165B847D}">
      <dgm:prSet phldrT="[Texto]" custT="1"/>
      <dgm:spPr/>
      <dgm:t>
        <a:bodyPr/>
        <a:lstStyle/>
        <a:p>
          <a:r>
            <a:rPr lang="pt-PT" sz="1600" b="1" dirty="0"/>
            <a:t>ESG 1.4</a:t>
          </a:r>
        </a:p>
      </dgm:t>
    </dgm:pt>
    <dgm:pt modelId="{78DAF125-26E4-4226-B115-84D290A9269D}" type="parTrans" cxnId="{67AF9817-B344-4777-9317-9E7B78869794}">
      <dgm:prSet/>
      <dgm:spPr/>
      <dgm:t>
        <a:bodyPr/>
        <a:lstStyle/>
        <a:p>
          <a:endParaRPr lang="pt-PT" sz="1600" b="1"/>
        </a:p>
      </dgm:t>
    </dgm:pt>
    <dgm:pt modelId="{6F3E8CC0-79E8-4976-9C8B-0CD77533AF75}" type="sibTrans" cxnId="{67AF9817-B344-4777-9317-9E7B78869794}">
      <dgm:prSet custT="1"/>
      <dgm:spPr/>
      <dgm:t>
        <a:bodyPr/>
        <a:lstStyle/>
        <a:p>
          <a:endParaRPr lang="pt-PT" sz="1600" b="1"/>
        </a:p>
      </dgm:t>
    </dgm:pt>
    <dgm:pt modelId="{5762279A-4EFE-4D7E-9199-8FA47ABD7F24}">
      <dgm:prSet phldrT="[Texto]" custT="1"/>
      <dgm:spPr/>
      <dgm:t>
        <a:bodyPr/>
        <a:lstStyle/>
        <a:p>
          <a:r>
            <a:rPr lang="pt-PT" sz="1600" b="1" dirty="0" err="1"/>
            <a:t>Recognition</a:t>
          </a:r>
          <a:endParaRPr lang="pt-PT" sz="1600" b="1" dirty="0"/>
        </a:p>
      </dgm:t>
    </dgm:pt>
    <dgm:pt modelId="{9BEBFD8B-57A6-4007-A13D-82E87A026991}" type="parTrans" cxnId="{7FF614AD-33FA-43E8-8773-2A1C6D0E7E17}">
      <dgm:prSet/>
      <dgm:spPr/>
      <dgm:t>
        <a:bodyPr/>
        <a:lstStyle/>
        <a:p>
          <a:endParaRPr lang="pt-PT" sz="1600" b="1"/>
        </a:p>
      </dgm:t>
    </dgm:pt>
    <dgm:pt modelId="{019056BF-821F-4C45-9DD5-3F999F96B9B8}" type="sibTrans" cxnId="{7FF614AD-33FA-43E8-8773-2A1C6D0E7E17}">
      <dgm:prSet custT="1"/>
      <dgm:spPr/>
      <dgm:t>
        <a:bodyPr/>
        <a:lstStyle/>
        <a:p>
          <a:endParaRPr lang="pt-PT" sz="1600" b="1"/>
        </a:p>
      </dgm:t>
    </dgm:pt>
    <dgm:pt modelId="{EB9BA4AC-BB92-422B-9869-829E01830201}">
      <dgm:prSet phldrT="[Texto]" custT="1"/>
      <dgm:spPr/>
      <dgm:t>
        <a:bodyPr/>
        <a:lstStyle/>
        <a:p>
          <a:r>
            <a:rPr lang="pt-PT" sz="1600" b="1" dirty="0" err="1"/>
            <a:t>Quality</a:t>
          </a:r>
          <a:r>
            <a:rPr lang="pt-PT" sz="1600" b="1" dirty="0"/>
            <a:t> Assurance</a:t>
          </a:r>
        </a:p>
      </dgm:t>
    </dgm:pt>
    <dgm:pt modelId="{4A50A7A0-A3B7-4366-A623-83CBA693FD69}" type="parTrans" cxnId="{A5FBFFC4-BC62-4B38-99C5-49D5ED69AD4C}">
      <dgm:prSet/>
      <dgm:spPr/>
      <dgm:t>
        <a:bodyPr/>
        <a:lstStyle/>
        <a:p>
          <a:endParaRPr lang="pt-PT" sz="1600" b="1"/>
        </a:p>
      </dgm:t>
    </dgm:pt>
    <dgm:pt modelId="{E161671F-DC03-414A-B28B-290E7E0AB2BE}" type="sibTrans" cxnId="{A5FBFFC4-BC62-4B38-99C5-49D5ED69AD4C}">
      <dgm:prSet custT="1"/>
      <dgm:spPr/>
      <dgm:t>
        <a:bodyPr/>
        <a:lstStyle/>
        <a:p>
          <a:endParaRPr lang="pt-PT" sz="1600" b="1"/>
        </a:p>
      </dgm:t>
    </dgm:pt>
    <dgm:pt modelId="{E0FF518E-1F83-450C-8973-310A6CE3BB59}" type="pres">
      <dgm:prSet presAssocID="{FB5D63DA-8B3B-479C-9C6D-F78883B1753F}" presName="cycle" presStyleCnt="0">
        <dgm:presLayoutVars>
          <dgm:dir/>
          <dgm:resizeHandles val="exact"/>
        </dgm:presLayoutVars>
      </dgm:prSet>
      <dgm:spPr/>
    </dgm:pt>
    <dgm:pt modelId="{4AD6458A-DC35-47AA-A891-7CC25694A32A}" type="pres">
      <dgm:prSet presAssocID="{03A8E13F-6680-4E32-84D3-E999EDB1CB03}" presName="node" presStyleLbl="node1" presStyleIdx="0" presStyleCnt="5">
        <dgm:presLayoutVars>
          <dgm:bulletEnabled val="1"/>
        </dgm:presLayoutVars>
      </dgm:prSet>
      <dgm:spPr/>
    </dgm:pt>
    <dgm:pt modelId="{E4E4A72F-98C4-4556-92F9-946401D814F7}" type="pres">
      <dgm:prSet presAssocID="{DC5CB679-DF1D-46F1-8A49-391C396A4248}" presName="sibTrans" presStyleLbl="sibTrans2D1" presStyleIdx="0" presStyleCnt="5"/>
      <dgm:spPr/>
    </dgm:pt>
    <dgm:pt modelId="{E9FF2EE2-3B91-40E5-AF02-6B9B57AFA1DE}" type="pres">
      <dgm:prSet presAssocID="{DC5CB679-DF1D-46F1-8A49-391C396A4248}" presName="connectorText" presStyleLbl="sibTrans2D1" presStyleIdx="0" presStyleCnt="5"/>
      <dgm:spPr/>
    </dgm:pt>
    <dgm:pt modelId="{FB2C6AF9-8EF3-4A75-ABEB-6D40BA6D561E}" type="pres">
      <dgm:prSet presAssocID="{3E3AE432-A7EF-470D-9336-F49BF42FF8FF}" presName="node" presStyleLbl="node1" presStyleIdx="1" presStyleCnt="5">
        <dgm:presLayoutVars>
          <dgm:bulletEnabled val="1"/>
        </dgm:presLayoutVars>
      </dgm:prSet>
      <dgm:spPr/>
    </dgm:pt>
    <dgm:pt modelId="{40386E33-5571-4193-8CA3-112ED9074B76}" type="pres">
      <dgm:prSet presAssocID="{235BB6D0-1A99-4723-ABC1-375C6189E2F3}" presName="sibTrans" presStyleLbl="sibTrans2D1" presStyleIdx="1" presStyleCnt="5"/>
      <dgm:spPr/>
    </dgm:pt>
    <dgm:pt modelId="{5DA8F16D-6841-41E6-8A8C-F48FC760F462}" type="pres">
      <dgm:prSet presAssocID="{235BB6D0-1A99-4723-ABC1-375C6189E2F3}" presName="connectorText" presStyleLbl="sibTrans2D1" presStyleIdx="1" presStyleCnt="5"/>
      <dgm:spPr/>
    </dgm:pt>
    <dgm:pt modelId="{38479014-2D37-4EF0-9428-EA4CB7933879}" type="pres">
      <dgm:prSet presAssocID="{CC77539F-1EDC-4569-BB3F-9D7E165B847D}" presName="node" presStyleLbl="node1" presStyleIdx="2" presStyleCnt="5">
        <dgm:presLayoutVars>
          <dgm:bulletEnabled val="1"/>
        </dgm:presLayoutVars>
      </dgm:prSet>
      <dgm:spPr/>
    </dgm:pt>
    <dgm:pt modelId="{E8EF8691-DC2A-4BA8-86A4-51317F645F1A}" type="pres">
      <dgm:prSet presAssocID="{6F3E8CC0-79E8-4976-9C8B-0CD77533AF75}" presName="sibTrans" presStyleLbl="sibTrans2D1" presStyleIdx="2" presStyleCnt="5"/>
      <dgm:spPr/>
    </dgm:pt>
    <dgm:pt modelId="{4BDECA37-0A6D-4B18-B6E1-1EA7C3900EED}" type="pres">
      <dgm:prSet presAssocID="{6F3E8CC0-79E8-4976-9C8B-0CD77533AF75}" presName="connectorText" presStyleLbl="sibTrans2D1" presStyleIdx="2" presStyleCnt="5"/>
      <dgm:spPr/>
    </dgm:pt>
    <dgm:pt modelId="{50A05D27-1390-44B3-A063-79E1EBCEEFE5}" type="pres">
      <dgm:prSet presAssocID="{5762279A-4EFE-4D7E-9199-8FA47ABD7F24}" presName="node" presStyleLbl="node1" presStyleIdx="3" presStyleCnt="5" custScaleX="105085">
        <dgm:presLayoutVars>
          <dgm:bulletEnabled val="1"/>
        </dgm:presLayoutVars>
      </dgm:prSet>
      <dgm:spPr/>
    </dgm:pt>
    <dgm:pt modelId="{51BF5174-7FDD-4C20-8354-58488A422DCF}" type="pres">
      <dgm:prSet presAssocID="{019056BF-821F-4C45-9DD5-3F999F96B9B8}" presName="sibTrans" presStyleLbl="sibTrans2D1" presStyleIdx="3" presStyleCnt="5"/>
      <dgm:spPr/>
    </dgm:pt>
    <dgm:pt modelId="{BB6C31BB-4D9A-44D7-8E26-8B85A5BE6B29}" type="pres">
      <dgm:prSet presAssocID="{019056BF-821F-4C45-9DD5-3F999F96B9B8}" presName="connectorText" presStyleLbl="sibTrans2D1" presStyleIdx="3" presStyleCnt="5"/>
      <dgm:spPr/>
    </dgm:pt>
    <dgm:pt modelId="{607E8060-571B-43E1-B6FA-53FABBA56217}" type="pres">
      <dgm:prSet presAssocID="{EB9BA4AC-BB92-422B-9869-829E01830201}" presName="node" presStyleLbl="node1" presStyleIdx="4" presStyleCnt="5">
        <dgm:presLayoutVars>
          <dgm:bulletEnabled val="1"/>
        </dgm:presLayoutVars>
      </dgm:prSet>
      <dgm:spPr/>
    </dgm:pt>
    <dgm:pt modelId="{1D780F30-96A7-4E76-9B4C-EC6E24333B61}" type="pres">
      <dgm:prSet presAssocID="{E161671F-DC03-414A-B28B-290E7E0AB2BE}" presName="sibTrans" presStyleLbl="sibTrans2D1" presStyleIdx="4" presStyleCnt="5"/>
      <dgm:spPr/>
    </dgm:pt>
    <dgm:pt modelId="{CA18E43D-F678-43DF-A5CF-F9886F4FCC05}" type="pres">
      <dgm:prSet presAssocID="{E161671F-DC03-414A-B28B-290E7E0AB2BE}" presName="connectorText" presStyleLbl="sibTrans2D1" presStyleIdx="4" presStyleCnt="5"/>
      <dgm:spPr/>
    </dgm:pt>
  </dgm:ptLst>
  <dgm:cxnLst>
    <dgm:cxn modelId="{655C4106-D618-46DB-B5B5-E31C93A6A2BC}" type="presOf" srcId="{3E3AE432-A7EF-470D-9336-F49BF42FF8FF}" destId="{FB2C6AF9-8EF3-4A75-ABEB-6D40BA6D561E}" srcOrd="0" destOrd="0" presId="urn:microsoft.com/office/officeart/2005/8/layout/cycle2"/>
    <dgm:cxn modelId="{E4F35312-C082-49E0-9883-1504461A7E27}" type="presOf" srcId="{019056BF-821F-4C45-9DD5-3F999F96B9B8}" destId="{51BF5174-7FDD-4C20-8354-58488A422DCF}" srcOrd="0" destOrd="0" presId="urn:microsoft.com/office/officeart/2005/8/layout/cycle2"/>
    <dgm:cxn modelId="{67AF9817-B344-4777-9317-9E7B78869794}" srcId="{FB5D63DA-8B3B-479C-9C6D-F78883B1753F}" destId="{CC77539F-1EDC-4569-BB3F-9D7E165B847D}" srcOrd="2" destOrd="0" parTransId="{78DAF125-26E4-4226-B115-84D290A9269D}" sibTransId="{6F3E8CC0-79E8-4976-9C8B-0CD77533AF75}"/>
    <dgm:cxn modelId="{094D2B24-6D55-40D6-AFBD-D7D0F5C953C2}" type="presOf" srcId="{E161671F-DC03-414A-B28B-290E7E0AB2BE}" destId="{CA18E43D-F678-43DF-A5CF-F9886F4FCC05}" srcOrd="1" destOrd="0" presId="urn:microsoft.com/office/officeart/2005/8/layout/cycle2"/>
    <dgm:cxn modelId="{90679F2B-B617-4E69-AB3F-7CE7C8102864}" type="presOf" srcId="{CC77539F-1EDC-4569-BB3F-9D7E165B847D}" destId="{38479014-2D37-4EF0-9428-EA4CB7933879}" srcOrd="0" destOrd="0" presId="urn:microsoft.com/office/officeart/2005/8/layout/cycle2"/>
    <dgm:cxn modelId="{E81FA22E-8690-4938-85E2-45C892C709BC}" srcId="{FB5D63DA-8B3B-479C-9C6D-F78883B1753F}" destId="{3E3AE432-A7EF-470D-9336-F49BF42FF8FF}" srcOrd="1" destOrd="0" parTransId="{FBE07C98-9A28-4561-AD3B-E0D9B5395486}" sibTransId="{235BB6D0-1A99-4723-ABC1-375C6189E2F3}"/>
    <dgm:cxn modelId="{381CA83A-BD6D-412A-B238-7B48AA823DF7}" type="presOf" srcId="{EB9BA4AC-BB92-422B-9869-829E01830201}" destId="{607E8060-571B-43E1-B6FA-53FABBA56217}" srcOrd="0" destOrd="0" presId="urn:microsoft.com/office/officeart/2005/8/layout/cycle2"/>
    <dgm:cxn modelId="{F0A84762-E9D6-420E-836E-4955EC88E972}" type="presOf" srcId="{FB5D63DA-8B3B-479C-9C6D-F78883B1753F}" destId="{E0FF518E-1F83-450C-8973-310A6CE3BB59}" srcOrd="0" destOrd="0" presId="urn:microsoft.com/office/officeart/2005/8/layout/cycle2"/>
    <dgm:cxn modelId="{C3DD256E-DB81-4825-9725-5CBD5D5F9EC6}" type="presOf" srcId="{DC5CB679-DF1D-46F1-8A49-391C396A4248}" destId="{E4E4A72F-98C4-4556-92F9-946401D814F7}" srcOrd="0" destOrd="0" presId="urn:microsoft.com/office/officeart/2005/8/layout/cycle2"/>
    <dgm:cxn modelId="{C486746E-142D-4814-A85E-67DEB8055FA5}" type="presOf" srcId="{019056BF-821F-4C45-9DD5-3F999F96B9B8}" destId="{BB6C31BB-4D9A-44D7-8E26-8B85A5BE6B29}" srcOrd="1" destOrd="0" presId="urn:microsoft.com/office/officeart/2005/8/layout/cycle2"/>
    <dgm:cxn modelId="{7E04B978-2C8D-4F52-A3EE-D21A24FD6AA1}" type="presOf" srcId="{03A8E13F-6680-4E32-84D3-E999EDB1CB03}" destId="{4AD6458A-DC35-47AA-A891-7CC25694A32A}" srcOrd="0" destOrd="0" presId="urn:microsoft.com/office/officeart/2005/8/layout/cycle2"/>
    <dgm:cxn modelId="{8D2A7D7A-7152-4C5C-871F-B2364D29786F}" type="presOf" srcId="{6F3E8CC0-79E8-4976-9C8B-0CD77533AF75}" destId="{4BDECA37-0A6D-4B18-B6E1-1EA7C3900EED}" srcOrd="1" destOrd="0" presId="urn:microsoft.com/office/officeart/2005/8/layout/cycle2"/>
    <dgm:cxn modelId="{EFFAE283-F51B-41F9-866C-D31F12208A67}" type="presOf" srcId="{235BB6D0-1A99-4723-ABC1-375C6189E2F3}" destId="{5DA8F16D-6841-41E6-8A8C-F48FC760F462}" srcOrd="1" destOrd="0" presId="urn:microsoft.com/office/officeart/2005/8/layout/cycle2"/>
    <dgm:cxn modelId="{F28D6C9D-5E27-445D-9496-76CDF6366961}" type="presOf" srcId="{DC5CB679-DF1D-46F1-8A49-391C396A4248}" destId="{E9FF2EE2-3B91-40E5-AF02-6B9B57AFA1DE}" srcOrd="1" destOrd="0" presId="urn:microsoft.com/office/officeart/2005/8/layout/cycle2"/>
    <dgm:cxn modelId="{7FF614AD-33FA-43E8-8773-2A1C6D0E7E17}" srcId="{FB5D63DA-8B3B-479C-9C6D-F78883B1753F}" destId="{5762279A-4EFE-4D7E-9199-8FA47ABD7F24}" srcOrd="3" destOrd="0" parTransId="{9BEBFD8B-57A6-4007-A13D-82E87A026991}" sibTransId="{019056BF-821F-4C45-9DD5-3F999F96B9B8}"/>
    <dgm:cxn modelId="{A5FBFFC4-BC62-4B38-99C5-49D5ED69AD4C}" srcId="{FB5D63DA-8B3B-479C-9C6D-F78883B1753F}" destId="{EB9BA4AC-BB92-422B-9869-829E01830201}" srcOrd="4" destOrd="0" parTransId="{4A50A7A0-A3B7-4366-A623-83CBA693FD69}" sibTransId="{E161671F-DC03-414A-B28B-290E7E0AB2BE}"/>
    <dgm:cxn modelId="{4F5594C8-1E23-406E-AF70-2F9DCD201ED1}" type="presOf" srcId="{235BB6D0-1A99-4723-ABC1-375C6189E2F3}" destId="{40386E33-5571-4193-8CA3-112ED9074B76}" srcOrd="0" destOrd="0" presId="urn:microsoft.com/office/officeart/2005/8/layout/cycle2"/>
    <dgm:cxn modelId="{EFC541CB-F2D1-4F65-A0D4-C479FF032E2E}" type="presOf" srcId="{5762279A-4EFE-4D7E-9199-8FA47ABD7F24}" destId="{50A05D27-1390-44B3-A063-79E1EBCEEFE5}" srcOrd="0" destOrd="0" presId="urn:microsoft.com/office/officeart/2005/8/layout/cycle2"/>
    <dgm:cxn modelId="{899DE0D5-121C-45F1-96A6-699BAC4016DF}" type="presOf" srcId="{E161671F-DC03-414A-B28B-290E7E0AB2BE}" destId="{1D780F30-96A7-4E76-9B4C-EC6E24333B61}" srcOrd="0" destOrd="0" presId="urn:microsoft.com/office/officeart/2005/8/layout/cycle2"/>
    <dgm:cxn modelId="{21E0CBDF-C45F-402E-A135-D1C663C18186}" srcId="{FB5D63DA-8B3B-479C-9C6D-F78883B1753F}" destId="{03A8E13F-6680-4E32-84D3-E999EDB1CB03}" srcOrd="0" destOrd="0" parTransId="{3E63DC7C-6B29-4EFF-86AC-093765767410}" sibTransId="{DC5CB679-DF1D-46F1-8A49-391C396A4248}"/>
    <dgm:cxn modelId="{CF3517EF-FBF2-4B52-A6B0-01ECBD1A9749}" type="presOf" srcId="{6F3E8CC0-79E8-4976-9C8B-0CD77533AF75}" destId="{E8EF8691-DC2A-4BA8-86A4-51317F645F1A}" srcOrd="0" destOrd="0" presId="urn:microsoft.com/office/officeart/2005/8/layout/cycle2"/>
    <dgm:cxn modelId="{E76C21A2-AC04-4DE0-8CF4-D3D238260B06}" type="presParOf" srcId="{E0FF518E-1F83-450C-8973-310A6CE3BB59}" destId="{4AD6458A-DC35-47AA-A891-7CC25694A32A}" srcOrd="0" destOrd="0" presId="urn:microsoft.com/office/officeart/2005/8/layout/cycle2"/>
    <dgm:cxn modelId="{F126A15A-3D21-4B49-97D9-F8FD84268782}" type="presParOf" srcId="{E0FF518E-1F83-450C-8973-310A6CE3BB59}" destId="{E4E4A72F-98C4-4556-92F9-946401D814F7}" srcOrd="1" destOrd="0" presId="urn:microsoft.com/office/officeart/2005/8/layout/cycle2"/>
    <dgm:cxn modelId="{3749883F-C94F-4F84-B464-26E11B241C80}" type="presParOf" srcId="{E4E4A72F-98C4-4556-92F9-946401D814F7}" destId="{E9FF2EE2-3B91-40E5-AF02-6B9B57AFA1DE}" srcOrd="0" destOrd="0" presId="urn:microsoft.com/office/officeart/2005/8/layout/cycle2"/>
    <dgm:cxn modelId="{DCE302CF-E501-4172-BE85-65A8EC94E4A3}" type="presParOf" srcId="{E0FF518E-1F83-450C-8973-310A6CE3BB59}" destId="{FB2C6AF9-8EF3-4A75-ABEB-6D40BA6D561E}" srcOrd="2" destOrd="0" presId="urn:microsoft.com/office/officeart/2005/8/layout/cycle2"/>
    <dgm:cxn modelId="{632592BE-FF9B-4157-9FDB-61E2877A005F}" type="presParOf" srcId="{E0FF518E-1F83-450C-8973-310A6CE3BB59}" destId="{40386E33-5571-4193-8CA3-112ED9074B76}" srcOrd="3" destOrd="0" presId="urn:microsoft.com/office/officeart/2005/8/layout/cycle2"/>
    <dgm:cxn modelId="{AF256F15-BD0A-4482-9A14-E01790DF93A8}" type="presParOf" srcId="{40386E33-5571-4193-8CA3-112ED9074B76}" destId="{5DA8F16D-6841-41E6-8A8C-F48FC760F462}" srcOrd="0" destOrd="0" presId="urn:microsoft.com/office/officeart/2005/8/layout/cycle2"/>
    <dgm:cxn modelId="{E372159A-78CC-4804-BAAC-8572AF9B29E3}" type="presParOf" srcId="{E0FF518E-1F83-450C-8973-310A6CE3BB59}" destId="{38479014-2D37-4EF0-9428-EA4CB7933879}" srcOrd="4" destOrd="0" presId="urn:microsoft.com/office/officeart/2005/8/layout/cycle2"/>
    <dgm:cxn modelId="{4C4061CD-1B39-460D-ACE1-2CF297FE98CC}" type="presParOf" srcId="{E0FF518E-1F83-450C-8973-310A6CE3BB59}" destId="{E8EF8691-DC2A-4BA8-86A4-51317F645F1A}" srcOrd="5" destOrd="0" presId="urn:microsoft.com/office/officeart/2005/8/layout/cycle2"/>
    <dgm:cxn modelId="{E82EE49B-16BF-4008-B93C-F25383A595D7}" type="presParOf" srcId="{E8EF8691-DC2A-4BA8-86A4-51317F645F1A}" destId="{4BDECA37-0A6D-4B18-B6E1-1EA7C3900EED}" srcOrd="0" destOrd="0" presId="urn:microsoft.com/office/officeart/2005/8/layout/cycle2"/>
    <dgm:cxn modelId="{6740093C-9AFD-4DB5-BCB8-2452AE994578}" type="presParOf" srcId="{E0FF518E-1F83-450C-8973-310A6CE3BB59}" destId="{50A05D27-1390-44B3-A063-79E1EBCEEFE5}" srcOrd="6" destOrd="0" presId="urn:microsoft.com/office/officeart/2005/8/layout/cycle2"/>
    <dgm:cxn modelId="{6B2F67F3-668A-43ED-B2F0-9D7A0B4DE32E}" type="presParOf" srcId="{E0FF518E-1F83-450C-8973-310A6CE3BB59}" destId="{51BF5174-7FDD-4C20-8354-58488A422DCF}" srcOrd="7" destOrd="0" presId="urn:microsoft.com/office/officeart/2005/8/layout/cycle2"/>
    <dgm:cxn modelId="{8E3A5FE8-3045-4065-B0F4-DB0026C04880}" type="presParOf" srcId="{51BF5174-7FDD-4C20-8354-58488A422DCF}" destId="{BB6C31BB-4D9A-44D7-8E26-8B85A5BE6B29}" srcOrd="0" destOrd="0" presId="urn:microsoft.com/office/officeart/2005/8/layout/cycle2"/>
    <dgm:cxn modelId="{7F11AE29-6622-47A9-B796-2E2E1BB5E57D}" type="presParOf" srcId="{E0FF518E-1F83-450C-8973-310A6CE3BB59}" destId="{607E8060-571B-43E1-B6FA-53FABBA56217}" srcOrd="8" destOrd="0" presId="urn:microsoft.com/office/officeart/2005/8/layout/cycle2"/>
    <dgm:cxn modelId="{88126AF3-AB72-4BB9-8F21-65D47D1A8952}" type="presParOf" srcId="{E0FF518E-1F83-450C-8973-310A6CE3BB59}" destId="{1D780F30-96A7-4E76-9B4C-EC6E24333B61}" srcOrd="9" destOrd="0" presId="urn:microsoft.com/office/officeart/2005/8/layout/cycle2"/>
    <dgm:cxn modelId="{D32B0E31-1A0A-4DCF-AFC7-313572039D58}" type="presParOf" srcId="{1D780F30-96A7-4E76-9B4C-EC6E24333B61}" destId="{CA18E43D-F678-43DF-A5CF-F9886F4FCC0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6458A-DC35-47AA-A891-7CC25694A32A}">
      <dsp:nvSpPr>
        <dsp:cNvPr id="0" name=""/>
        <dsp:cNvSpPr/>
      </dsp:nvSpPr>
      <dsp:spPr>
        <a:xfrm>
          <a:off x="3246437" y="534"/>
          <a:ext cx="1635124" cy="1635124"/>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b="1" kern="1200" dirty="0" err="1"/>
            <a:t>Principles</a:t>
          </a:r>
          <a:r>
            <a:rPr lang="pt-PT" sz="1600" b="1" kern="1200" dirty="0"/>
            <a:t> </a:t>
          </a:r>
          <a:r>
            <a:rPr lang="pt-PT" sz="1600" b="1" kern="1200" dirty="0" err="1"/>
            <a:t>of</a:t>
          </a:r>
          <a:r>
            <a:rPr lang="pt-PT" sz="1600" b="1" kern="1200" dirty="0"/>
            <a:t> LRC</a:t>
          </a:r>
        </a:p>
      </dsp:txBody>
      <dsp:txXfrm>
        <a:off x="3485895" y="239992"/>
        <a:ext cx="1156208" cy="1156208"/>
      </dsp:txXfrm>
    </dsp:sp>
    <dsp:sp modelId="{E4E4A72F-98C4-4556-92F9-946401D814F7}">
      <dsp:nvSpPr>
        <dsp:cNvPr id="0" name=""/>
        <dsp:cNvSpPr/>
      </dsp:nvSpPr>
      <dsp:spPr>
        <a:xfrm rot="2160000">
          <a:off x="4830234" y="1257302"/>
          <a:ext cx="436123" cy="55185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t-PT" sz="1600" b="1" kern="1200"/>
        </a:p>
      </dsp:txBody>
      <dsp:txXfrm>
        <a:off x="4842728" y="1329221"/>
        <a:ext cx="305286" cy="331112"/>
      </dsp:txXfrm>
    </dsp:sp>
    <dsp:sp modelId="{FB2C6AF9-8EF3-4A75-ABEB-6D40BA6D561E}">
      <dsp:nvSpPr>
        <dsp:cNvPr id="0" name=""/>
        <dsp:cNvSpPr/>
      </dsp:nvSpPr>
      <dsp:spPr>
        <a:xfrm>
          <a:off x="5235001" y="1445310"/>
          <a:ext cx="1635124" cy="1635124"/>
        </a:xfrm>
        <a:prstGeom prst="ellipse">
          <a:avLst/>
        </a:prstGeom>
        <a:solidFill>
          <a:schemeClr val="accent2">
            <a:hueOff val="222396"/>
            <a:satOff val="-4971"/>
            <a:lumOff val="-47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b="1" kern="1200" dirty="0"/>
            <a:t>ESG</a:t>
          </a:r>
        </a:p>
      </dsp:txBody>
      <dsp:txXfrm>
        <a:off x="5474459" y="1684768"/>
        <a:ext cx="1156208" cy="1156208"/>
      </dsp:txXfrm>
    </dsp:sp>
    <dsp:sp modelId="{40386E33-5571-4193-8CA3-112ED9074B76}">
      <dsp:nvSpPr>
        <dsp:cNvPr id="0" name=""/>
        <dsp:cNvSpPr/>
      </dsp:nvSpPr>
      <dsp:spPr>
        <a:xfrm rot="6480000">
          <a:off x="5458534" y="3144055"/>
          <a:ext cx="436123" cy="551854"/>
        </a:xfrm>
        <a:prstGeom prst="rightArrow">
          <a:avLst>
            <a:gd name="adj1" fmla="val 60000"/>
            <a:gd name="adj2" fmla="val 50000"/>
          </a:avLst>
        </a:prstGeom>
        <a:solidFill>
          <a:schemeClr val="accent2">
            <a:hueOff val="222396"/>
            <a:satOff val="-4971"/>
            <a:lumOff val="-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t-PT" sz="1600" b="1" kern="1200"/>
        </a:p>
      </dsp:txBody>
      <dsp:txXfrm rot="10800000">
        <a:off x="5544168" y="3192209"/>
        <a:ext cx="305286" cy="331112"/>
      </dsp:txXfrm>
    </dsp:sp>
    <dsp:sp modelId="{38479014-2D37-4EF0-9428-EA4CB7933879}">
      <dsp:nvSpPr>
        <dsp:cNvPr id="0" name=""/>
        <dsp:cNvSpPr/>
      </dsp:nvSpPr>
      <dsp:spPr>
        <a:xfrm>
          <a:off x="4475437" y="3783007"/>
          <a:ext cx="1635124" cy="1635124"/>
        </a:xfrm>
        <a:prstGeom prst="ellipse">
          <a:avLst/>
        </a:prstGeom>
        <a:solidFill>
          <a:schemeClr val="accent2">
            <a:hueOff val="444793"/>
            <a:satOff val="-9942"/>
            <a:lumOff val="-941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b="1" kern="1200" dirty="0"/>
            <a:t>ESG 1.4</a:t>
          </a:r>
        </a:p>
      </dsp:txBody>
      <dsp:txXfrm>
        <a:off x="4714895" y="4022465"/>
        <a:ext cx="1156208" cy="1156208"/>
      </dsp:txXfrm>
    </dsp:sp>
    <dsp:sp modelId="{E8EF8691-DC2A-4BA8-86A4-51317F645F1A}">
      <dsp:nvSpPr>
        <dsp:cNvPr id="0" name=""/>
        <dsp:cNvSpPr/>
      </dsp:nvSpPr>
      <dsp:spPr>
        <a:xfrm rot="10800000">
          <a:off x="3889461" y="4324642"/>
          <a:ext cx="414089" cy="551854"/>
        </a:xfrm>
        <a:prstGeom prst="rightArrow">
          <a:avLst>
            <a:gd name="adj1" fmla="val 60000"/>
            <a:gd name="adj2" fmla="val 50000"/>
          </a:avLst>
        </a:prstGeom>
        <a:solidFill>
          <a:schemeClr val="accent2">
            <a:hueOff val="444793"/>
            <a:satOff val="-9942"/>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t-PT" sz="1600" b="1" kern="1200"/>
        </a:p>
      </dsp:txBody>
      <dsp:txXfrm rot="10800000">
        <a:off x="4013688" y="4435013"/>
        <a:ext cx="289862" cy="331112"/>
      </dsp:txXfrm>
    </dsp:sp>
    <dsp:sp modelId="{50A05D27-1390-44B3-A063-79E1EBCEEFE5}">
      <dsp:nvSpPr>
        <dsp:cNvPr id="0" name=""/>
        <dsp:cNvSpPr/>
      </dsp:nvSpPr>
      <dsp:spPr>
        <a:xfrm>
          <a:off x="1975864" y="3783007"/>
          <a:ext cx="1718271" cy="1635124"/>
        </a:xfrm>
        <a:prstGeom prst="ellipse">
          <a:avLst/>
        </a:prstGeom>
        <a:solidFill>
          <a:schemeClr val="accent2">
            <a:hueOff val="667189"/>
            <a:satOff val="-14912"/>
            <a:lumOff val="-1411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b="1" kern="1200" dirty="0" err="1"/>
            <a:t>Recognition</a:t>
          </a:r>
          <a:endParaRPr lang="pt-PT" sz="1600" b="1" kern="1200" dirty="0"/>
        </a:p>
      </dsp:txBody>
      <dsp:txXfrm>
        <a:off x="2227499" y="4022465"/>
        <a:ext cx="1215001" cy="1156208"/>
      </dsp:txXfrm>
    </dsp:sp>
    <dsp:sp modelId="{51BF5174-7FDD-4C20-8354-58488A422DCF}">
      <dsp:nvSpPr>
        <dsp:cNvPr id="0" name=""/>
        <dsp:cNvSpPr/>
      </dsp:nvSpPr>
      <dsp:spPr>
        <a:xfrm rot="15120000">
          <a:off x="2241363" y="3165715"/>
          <a:ext cx="434156" cy="551854"/>
        </a:xfrm>
        <a:prstGeom prst="rightArrow">
          <a:avLst>
            <a:gd name="adj1" fmla="val 60000"/>
            <a:gd name="adj2" fmla="val 50000"/>
          </a:avLst>
        </a:prstGeom>
        <a:solidFill>
          <a:schemeClr val="accent2">
            <a:hueOff val="667189"/>
            <a:satOff val="-14912"/>
            <a:lumOff val="-1411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t-PT" sz="1600" b="1" kern="1200"/>
        </a:p>
      </dsp:txBody>
      <dsp:txXfrm rot="10800000">
        <a:off x="2326611" y="3338022"/>
        <a:ext cx="303909" cy="331112"/>
      </dsp:txXfrm>
    </dsp:sp>
    <dsp:sp modelId="{607E8060-571B-43E1-B6FA-53FABBA56217}">
      <dsp:nvSpPr>
        <dsp:cNvPr id="0" name=""/>
        <dsp:cNvSpPr/>
      </dsp:nvSpPr>
      <dsp:spPr>
        <a:xfrm>
          <a:off x="1257873" y="1445310"/>
          <a:ext cx="1635124" cy="1635124"/>
        </a:xfrm>
        <a:prstGeom prst="ellipse">
          <a:avLst/>
        </a:prstGeom>
        <a:solidFill>
          <a:schemeClr val="accent2">
            <a:hueOff val="889586"/>
            <a:satOff val="-19883"/>
            <a:lumOff val="-1882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b="1" kern="1200" dirty="0" err="1"/>
            <a:t>Quality</a:t>
          </a:r>
          <a:r>
            <a:rPr lang="pt-PT" sz="1600" b="1" kern="1200" dirty="0"/>
            <a:t> Assurance</a:t>
          </a:r>
        </a:p>
      </dsp:txBody>
      <dsp:txXfrm>
        <a:off x="1497331" y="1684768"/>
        <a:ext cx="1156208" cy="1156208"/>
      </dsp:txXfrm>
    </dsp:sp>
    <dsp:sp modelId="{1D780F30-96A7-4E76-9B4C-EC6E24333B61}">
      <dsp:nvSpPr>
        <dsp:cNvPr id="0" name=""/>
        <dsp:cNvSpPr/>
      </dsp:nvSpPr>
      <dsp:spPr>
        <a:xfrm rot="19440000">
          <a:off x="2841670" y="1271812"/>
          <a:ext cx="436123" cy="551854"/>
        </a:xfrm>
        <a:prstGeom prst="rightArrow">
          <a:avLst>
            <a:gd name="adj1" fmla="val 60000"/>
            <a:gd name="adj2" fmla="val 50000"/>
          </a:avLst>
        </a:prstGeom>
        <a:solidFill>
          <a:schemeClr val="accent2">
            <a:hueOff val="889586"/>
            <a:satOff val="-19883"/>
            <a:lumOff val="-1882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t-PT" sz="1600" b="1" kern="1200"/>
        </a:p>
      </dsp:txBody>
      <dsp:txXfrm>
        <a:off x="2854164" y="1420635"/>
        <a:ext cx="305286" cy="3311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03CDF-D421-4706-9C2A-D37B73417338}" type="datetimeFigureOut">
              <a:rPr lang="pt-PT" smtClean="0"/>
              <a:t>26/10/2024</a:t>
            </a:fld>
            <a:endParaRPr lang="pt-PT"/>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352CD4-734F-4D09-8AFB-6FEC2F321994}" type="slidenum">
              <a:rPr lang="pt-PT" smtClean="0"/>
              <a:t>‹nº›</a:t>
            </a:fld>
            <a:endParaRPr lang="pt-PT"/>
          </a:p>
        </p:txBody>
      </p:sp>
    </p:spTree>
    <p:extLst>
      <p:ext uri="{BB962C8B-B14F-4D97-AF65-F5344CB8AC3E}">
        <p14:creationId xmlns:p14="http://schemas.microsoft.com/office/powerpoint/2010/main" val="3291691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PT"/>
              <a:t>Clique para editar o estilo de título do Modelo Global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15752411-86D9-47BE-93F4-57936D2A8F2D}"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C9012650-0667-495E-9278-3E52BFAAFDDC}"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PT"/>
              <a:t>Clique para editar o estilo de título do Modelo Global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D7566E0E-F15E-491E-8F7B-79C918B9FC56}"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PT"/>
              <a:t>Clique para editar o estilo de título do Modelo Global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a:t>Clique para editar os estilos do texto de Modelo Global</a:t>
            </a:r>
          </a:p>
        </p:txBody>
      </p:sp>
      <p:sp>
        <p:nvSpPr>
          <p:cNvPr id="5" name="Date Placeholder 4"/>
          <p:cNvSpPr>
            <a:spLocks noGrp="1"/>
          </p:cNvSpPr>
          <p:nvPr>
            <p:ph type="dt" sz="half" idx="10"/>
          </p:nvPr>
        </p:nvSpPr>
        <p:spPr/>
        <p:txBody>
          <a:bodyPr/>
          <a:lstStyle/>
          <a:p>
            <a:fld id="{03F13DE5-BBA8-4B78-A543-F94D15925844}"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PT"/>
              <a:t>Clique para editar o estilo de título do Modelo Global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a:t>Clique para editar os estilos do texto de Modelo Global</a:t>
            </a:r>
          </a:p>
        </p:txBody>
      </p:sp>
      <p:sp>
        <p:nvSpPr>
          <p:cNvPr id="5" name="Date Placeholder 4"/>
          <p:cNvSpPr>
            <a:spLocks noGrp="1"/>
          </p:cNvSpPr>
          <p:nvPr>
            <p:ph type="dt" sz="half" idx="10"/>
          </p:nvPr>
        </p:nvSpPr>
        <p:spPr/>
        <p:txBody>
          <a:bodyPr/>
          <a:lstStyle/>
          <a:p>
            <a:fld id="{E0C93D9A-BD04-482E-BB94-1AF150EB6B05}"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PT"/>
              <a:t>Clique para editar o estilo de título do Modelo Global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a:t>Clique para editar os estilos do texto de Modelo Global</a:t>
            </a:r>
          </a:p>
        </p:txBody>
      </p:sp>
      <p:sp>
        <p:nvSpPr>
          <p:cNvPr id="5" name="Date Placeholder 4"/>
          <p:cNvSpPr>
            <a:spLocks noGrp="1"/>
          </p:cNvSpPr>
          <p:nvPr>
            <p:ph type="dt" sz="half" idx="10"/>
          </p:nvPr>
        </p:nvSpPr>
        <p:spPr/>
        <p:txBody>
          <a:bodyPr/>
          <a:lstStyle/>
          <a:p>
            <a:fld id="{CE28DAFE-6269-43F4-BA96-0434A0111BDD}"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ncho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F0DE59DD-9F91-402D-953D-D733F802CB19}"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B2AFF7FF-F3E8-4A8E-AADC-0FB043520952}"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PT"/>
              <a:t>Clique para editar o estilo de título do Modelo Global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181B5826-40DF-4BF3-99C2-F3B042E18521}"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B465C7A3-E8F5-45FC-9130-323FE844BDEB}" type="datetime1">
              <a:rPr lang="en-US" smtClean="0"/>
              <a:t>10/26/2024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E324EC8A-54CE-412C-B734-085398B117F9}"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73043DCC-48D6-4CA1-8512-6111CDC0EABE}" type="datetime1">
              <a:rPr lang="en-US" smtClean="0"/>
              <a:t>10/26/2024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D62F5034-2889-4B56-8F4D-5B0A73C4A09A}" type="datetime1">
              <a:rPr lang="en-US" smtClean="0"/>
              <a:t>10/26/2024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AEB4F-9410-457B-B11F-7C22088CB23F}" type="datetime1">
              <a:rPr lang="en-US" smtClean="0"/>
              <a:t>10/26/2024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PT"/>
              <a:t>Clique para editar o estilo de título do Modelo Global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5724A2C6-4469-4725-B3B5-742D3887042B}"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E04C9BF7-16C6-4F64-8639-C034B5078001}" type="datetime1">
              <a:rPr lang="en-US" smtClean="0"/>
              <a:t>10/26/2024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874DF20-1211-48B3-A0CA-A77E3737A8A0}" type="datetime1">
              <a:rPr lang="en-US" smtClean="0"/>
              <a:t>10/26/2024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2E5F41-0917-86E1-FCF5-B9DA5A38F324}"/>
              </a:ext>
            </a:extLst>
          </p:cNvPr>
          <p:cNvSpPr>
            <a:spLocks noGrp="1"/>
          </p:cNvSpPr>
          <p:nvPr>
            <p:ph type="ctrTitle"/>
          </p:nvPr>
        </p:nvSpPr>
        <p:spPr>
          <a:xfrm>
            <a:off x="2589213" y="2514600"/>
            <a:ext cx="8938391" cy="2858784"/>
          </a:xfrm>
        </p:spPr>
        <p:txBody>
          <a:bodyPr>
            <a:normAutofit fontScale="90000"/>
          </a:bodyPr>
          <a:lstStyle/>
          <a:p>
            <a:br>
              <a:rPr lang="en-US" b="1" i="0" dirty="0">
                <a:effectLst/>
                <a:latin typeface="DIN 2014"/>
              </a:rPr>
            </a:br>
            <a:br>
              <a:rPr lang="en-US" b="1" i="0" dirty="0">
                <a:effectLst/>
                <a:latin typeface="DIN 2014"/>
              </a:rPr>
            </a:br>
            <a:r>
              <a:rPr lang="en-US" b="1" i="0" dirty="0">
                <a:effectLst/>
                <a:latin typeface="DIN 2014"/>
              </a:rPr>
              <a:t>Quality of Recognition</a:t>
            </a:r>
            <a:r>
              <a:rPr lang="en-US" b="0" i="0" dirty="0">
                <a:effectLst/>
                <a:latin typeface="DIN 2014"/>
              </a:rPr>
              <a:t> </a:t>
            </a:r>
            <a:br>
              <a:rPr lang="en-US" b="0" i="0" dirty="0">
                <a:effectLst/>
                <a:latin typeface="DIN 2014"/>
              </a:rPr>
            </a:br>
            <a:r>
              <a:rPr lang="en-US" sz="4200" b="0" i="0" dirty="0">
                <a:effectLst/>
                <a:latin typeface="DIN 2014"/>
              </a:rPr>
              <a:t>Insights from the analysis of reports by EQAR registered agencies</a:t>
            </a:r>
            <a:endParaRPr lang="pt-PT" sz="4200" dirty="0"/>
          </a:p>
        </p:txBody>
      </p:sp>
      <p:pic>
        <p:nvPicPr>
          <p:cNvPr id="7" name="Imagem 6">
            <a:extLst>
              <a:ext uri="{FF2B5EF4-FFF2-40B4-BE49-F238E27FC236}">
                <a16:creationId xmlns:a16="http://schemas.microsoft.com/office/drawing/2014/main" id="{3DCC89D6-CC49-92BA-3AC9-2E66EE6C6FAD}"/>
              </a:ext>
            </a:extLst>
          </p:cNvPr>
          <p:cNvPicPr>
            <a:picLocks noChangeAspect="1"/>
          </p:cNvPicPr>
          <p:nvPr/>
        </p:nvPicPr>
        <p:blipFill>
          <a:blip r:embed="rId2"/>
          <a:stretch>
            <a:fillRect/>
          </a:stretch>
        </p:blipFill>
        <p:spPr>
          <a:xfrm>
            <a:off x="2445624" y="0"/>
            <a:ext cx="2143125" cy="2143125"/>
          </a:xfrm>
          <a:prstGeom prst="rect">
            <a:avLst/>
          </a:prstGeom>
        </p:spPr>
      </p:pic>
      <p:sp>
        <p:nvSpPr>
          <p:cNvPr id="8" name="CaixaDeTexto 7">
            <a:extLst>
              <a:ext uri="{FF2B5EF4-FFF2-40B4-BE49-F238E27FC236}">
                <a16:creationId xmlns:a16="http://schemas.microsoft.com/office/drawing/2014/main" id="{A2AB89DD-E2EB-B0B8-3D71-20E11E07FD99}"/>
              </a:ext>
            </a:extLst>
          </p:cNvPr>
          <p:cNvSpPr txBox="1"/>
          <p:nvPr/>
        </p:nvSpPr>
        <p:spPr>
          <a:xfrm>
            <a:off x="4726112" y="631863"/>
            <a:ext cx="5917915" cy="1000274"/>
          </a:xfrm>
          <a:prstGeom prst="rect">
            <a:avLst/>
          </a:prstGeom>
          <a:noFill/>
        </p:spPr>
        <p:txBody>
          <a:bodyPr wrap="square" rtlCol="0">
            <a:spAutoFit/>
          </a:bodyPr>
          <a:lstStyle/>
          <a:p>
            <a:r>
              <a:rPr lang="en-US" sz="3900" i="0" dirty="0">
                <a:solidFill>
                  <a:schemeClr val="accent3">
                    <a:lumMod val="75000"/>
                  </a:schemeClr>
                </a:solidFill>
                <a:effectLst/>
                <a:latin typeface="DIN 2014"/>
              </a:rPr>
              <a:t>2024 Members’ Dialogue</a:t>
            </a:r>
          </a:p>
          <a:p>
            <a:r>
              <a:rPr lang="en-US" sz="2000" dirty="0">
                <a:solidFill>
                  <a:schemeClr val="accent3">
                    <a:lumMod val="75000"/>
                  </a:schemeClr>
                </a:solidFill>
                <a:latin typeface="DIN 2014"/>
              </a:rPr>
              <a:t>28-29 October 2024</a:t>
            </a:r>
            <a:endParaRPr lang="pt-PT" sz="2000" dirty="0">
              <a:solidFill>
                <a:schemeClr val="accent3">
                  <a:lumMod val="75000"/>
                </a:schemeClr>
              </a:solidFill>
            </a:endParaRPr>
          </a:p>
        </p:txBody>
      </p:sp>
      <p:sp>
        <p:nvSpPr>
          <p:cNvPr id="9" name="CaixaDeTexto 8">
            <a:extLst>
              <a:ext uri="{FF2B5EF4-FFF2-40B4-BE49-F238E27FC236}">
                <a16:creationId xmlns:a16="http://schemas.microsoft.com/office/drawing/2014/main" id="{F5D26E4C-7858-335A-B815-5EB46F6AA550}"/>
              </a:ext>
            </a:extLst>
          </p:cNvPr>
          <p:cNvSpPr txBox="1"/>
          <p:nvPr/>
        </p:nvSpPr>
        <p:spPr>
          <a:xfrm>
            <a:off x="2722777" y="5886515"/>
            <a:ext cx="2198670" cy="369332"/>
          </a:xfrm>
          <a:prstGeom prst="rect">
            <a:avLst/>
          </a:prstGeom>
          <a:noFill/>
        </p:spPr>
        <p:txBody>
          <a:bodyPr wrap="square" rtlCol="0">
            <a:spAutoFit/>
          </a:bodyPr>
          <a:lstStyle/>
          <a:p>
            <a:r>
              <a:rPr lang="pt-PT" dirty="0"/>
              <a:t>Maria Manatos</a:t>
            </a:r>
          </a:p>
        </p:txBody>
      </p:sp>
    </p:spTree>
    <p:extLst>
      <p:ext uri="{BB962C8B-B14F-4D97-AF65-F5344CB8AC3E}">
        <p14:creationId xmlns:p14="http://schemas.microsoft.com/office/powerpoint/2010/main" val="1939801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139675-62D2-A150-4510-E5925726AB75}"/>
              </a:ext>
            </a:extLst>
          </p:cNvPr>
          <p:cNvSpPr>
            <a:spLocks noGrp="1"/>
          </p:cNvSpPr>
          <p:nvPr>
            <p:ph type="title"/>
          </p:nvPr>
        </p:nvSpPr>
        <p:spPr/>
        <p:txBody>
          <a:bodyPr>
            <a:normAutofit/>
          </a:bodyPr>
          <a:lstStyle/>
          <a:p>
            <a:r>
              <a:rPr lang="pt-PT" dirty="0"/>
              <a:t>Research sample </a:t>
            </a:r>
            <a:br>
              <a:rPr lang="pt-PT" dirty="0"/>
            </a:br>
            <a:endParaRPr lang="pt-PT" dirty="0"/>
          </a:p>
        </p:txBody>
      </p:sp>
      <p:pic>
        <p:nvPicPr>
          <p:cNvPr id="5" name="Marcador de Posição de Conteúdo 4">
            <a:extLst>
              <a:ext uri="{FF2B5EF4-FFF2-40B4-BE49-F238E27FC236}">
                <a16:creationId xmlns:a16="http://schemas.microsoft.com/office/drawing/2014/main" id="{DF0A3DE2-6C0E-8283-795A-AD23CE0FFACC}"/>
              </a:ext>
            </a:extLst>
          </p:cNvPr>
          <p:cNvPicPr>
            <a:picLocks noGrp="1" noChangeAspect="1"/>
          </p:cNvPicPr>
          <p:nvPr>
            <p:ph idx="1"/>
          </p:nvPr>
        </p:nvPicPr>
        <p:blipFill>
          <a:blip r:embed="rId2"/>
          <a:stretch>
            <a:fillRect/>
          </a:stretch>
        </p:blipFill>
        <p:spPr>
          <a:xfrm>
            <a:off x="2592925" y="1528129"/>
            <a:ext cx="8349053" cy="4836692"/>
          </a:xfrm>
        </p:spPr>
      </p:pic>
      <p:sp>
        <p:nvSpPr>
          <p:cNvPr id="7" name="CaixaDeTexto 6">
            <a:extLst>
              <a:ext uri="{FF2B5EF4-FFF2-40B4-BE49-F238E27FC236}">
                <a16:creationId xmlns:a16="http://schemas.microsoft.com/office/drawing/2014/main" id="{2EA7B066-9C90-7A1D-562C-31897FA29AA2}"/>
              </a:ext>
            </a:extLst>
          </p:cNvPr>
          <p:cNvSpPr txBox="1"/>
          <p:nvPr/>
        </p:nvSpPr>
        <p:spPr>
          <a:xfrm>
            <a:off x="2592925" y="6364821"/>
            <a:ext cx="6097712" cy="369332"/>
          </a:xfrm>
          <a:prstGeom prst="rect">
            <a:avLst/>
          </a:prstGeom>
          <a:noFill/>
        </p:spPr>
        <p:txBody>
          <a:bodyPr wrap="square">
            <a:spAutoFit/>
          </a:bodyPr>
          <a:lstStyle/>
          <a:p>
            <a:r>
              <a:rPr lang="en-US" dirty="0"/>
              <a:t>337 reports | 11 EHEA countries</a:t>
            </a:r>
            <a:endParaRPr lang="pt-PT" dirty="0"/>
          </a:p>
        </p:txBody>
      </p:sp>
      <p:sp>
        <p:nvSpPr>
          <p:cNvPr id="8" name="Marcador de Posição do Número do Diapositivo 7">
            <a:extLst>
              <a:ext uri="{FF2B5EF4-FFF2-40B4-BE49-F238E27FC236}">
                <a16:creationId xmlns:a16="http://schemas.microsoft.com/office/drawing/2014/main" id="{947E3D09-7F8B-0083-0100-278F552F000A}"/>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44871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B506F-CBE9-96CB-9A4E-BD904FFCB733}"/>
              </a:ext>
            </a:extLst>
          </p:cNvPr>
          <p:cNvSpPr>
            <a:spLocks noGrp="1"/>
          </p:cNvSpPr>
          <p:nvPr>
            <p:ph type="title"/>
          </p:nvPr>
        </p:nvSpPr>
        <p:spPr>
          <a:xfrm>
            <a:off x="2592925" y="346708"/>
            <a:ext cx="8911687" cy="1280890"/>
          </a:xfrm>
        </p:spPr>
        <p:txBody>
          <a:bodyPr/>
          <a:lstStyle/>
          <a:p>
            <a:r>
              <a:rPr lang="pt-PT" dirty="0"/>
              <a:t>Research sample: </a:t>
            </a:r>
            <a:r>
              <a:rPr lang="pt-PT" sz="2400" dirty="0"/>
              <a:t>QA Agencies’ </a:t>
            </a:r>
            <a:r>
              <a:rPr lang="pt-PT" sz="2400" dirty="0" err="1"/>
              <a:t>methodologies</a:t>
            </a:r>
            <a:endParaRPr lang="pt-PT" sz="2400" dirty="0"/>
          </a:p>
        </p:txBody>
      </p:sp>
      <p:pic>
        <p:nvPicPr>
          <p:cNvPr id="5" name="Marcador de Posição de Conteúdo 4">
            <a:extLst>
              <a:ext uri="{FF2B5EF4-FFF2-40B4-BE49-F238E27FC236}">
                <a16:creationId xmlns:a16="http://schemas.microsoft.com/office/drawing/2014/main" id="{9CD0373D-DE41-0E50-89E2-3ABDB03CADA8}"/>
              </a:ext>
            </a:extLst>
          </p:cNvPr>
          <p:cNvPicPr>
            <a:picLocks noGrp="1" noChangeAspect="1"/>
          </p:cNvPicPr>
          <p:nvPr>
            <p:ph idx="1"/>
          </p:nvPr>
        </p:nvPicPr>
        <p:blipFill>
          <a:blip r:embed="rId2"/>
          <a:stretch>
            <a:fillRect/>
          </a:stretch>
        </p:blipFill>
        <p:spPr>
          <a:xfrm>
            <a:off x="2592925" y="975380"/>
            <a:ext cx="6438059" cy="5882620"/>
          </a:xfrm>
        </p:spPr>
      </p:pic>
      <p:sp>
        <p:nvSpPr>
          <p:cNvPr id="6" name="Marcador de Posição do Número do Diapositivo 5">
            <a:extLst>
              <a:ext uri="{FF2B5EF4-FFF2-40B4-BE49-F238E27FC236}">
                <a16:creationId xmlns:a16="http://schemas.microsoft.com/office/drawing/2014/main" id="{3070812A-2371-7D7E-46E9-789DE62E8909}"/>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312574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B5156A-F32A-089D-0205-F4BBBF8F5E21}"/>
              </a:ext>
            </a:extLst>
          </p:cNvPr>
          <p:cNvSpPr>
            <a:spLocks noGrp="1"/>
          </p:cNvSpPr>
          <p:nvPr>
            <p:ph type="title"/>
          </p:nvPr>
        </p:nvSpPr>
        <p:spPr/>
        <p:txBody>
          <a:bodyPr>
            <a:normAutofit fontScale="90000"/>
          </a:bodyPr>
          <a:lstStyle/>
          <a:p>
            <a:r>
              <a:rPr lang="pt-PT" dirty="0" err="1"/>
              <a:t>Results</a:t>
            </a:r>
            <a:br>
              <a:rPr lang="pt-PT" dirty="0"/>
            </a:br>
            <a:r>
              <a:rPr lang="en-US" sz="2200" dirty="0"/>
              <a:t>Are the elements of ESG 1.4 (admission, progression, recognition and certification) explicitly covered in review reports?</a:t>
            </a:r>
            <a:endParaRPr lang="pt-PT" dirty="0"/>
          </a:p>
        </p:txBody>
      </p:sp>
      <p:pic>
        <p:nvPicPr>
          <p:cNvPr id="5" name="Marcador de Posição de Conteúdo 4">
            <a:extLst>
              <a:ext uri="{FF2B5EF4-FFF2-40B4-BE49-F238E27FC236}">
                <a16:creationId xmlns:a16="http://schemas.microsoft.com/office/drawing/2014/main" id="{F9A21146-4DD6-5362-5946-D1EDB3D98D33}"/>
              </a:ext>
            </a:extLst>
          </p:cNvPr>
          <p:cNvPicPr>
            <a:picLocks noGrp="1" noChangeAspect="1"/>
          </p:cNvPicPr>
          <p:nvPr>
            <p:ph idx="1"/>
          </p:nvPr>
        </p:nvPicPr>
        <p:blipFill>
          <a:blip r:embed="rId2"/>
          <a:stretch>
            <a:fillRect/>
          </a:stretch>
        </p:blipFill>
        <p:spPr>
          <a:xfrm>
            <a:off x="2459361" y="2017294"/>
            <a:ext cx="8266859" cy="4840706"/>
          </a:xfrm>
        </p:spPr>
      </p:pic>
      <p:sp>
        <p:nvSpPr>
          <p:cNvPr id="6" name="Retângulo 5">
            <a:extLst>
              <a:ext uri="{FF2B5EF4-FFF2-40B4-BE49-F238E27FC236}">
                <a16:creationId xmlns:a16="http://schemas.microsoft.com/office/drawing/2014/main" id="{E78EE94F-E597-9958-58A0-040642C97965}"/>
              </a:ext>
            </a:extLst>
          </p:cNvPr>
          <p:cNvSpPr/>
          <p:nvPr/>
        </p:nvSpPr>
        <p:spPr>
          <a:xfrm>
            <a:off x="2712378" y="6233890"/>
            <a:ext cx="688368" cy="31074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PT"/>
          </a:p>
        </p:txBody>
      </p:sp>
      <p:sp>
        <p:nvSpPr>
          <p:cNvPr id="7" name="Marcador de Posição do Número do Diapositivo 6">
            <a:extLst>
              <a:ext uri="{FF2B5EF4-FFF2-40B4-BE49-F238E27FC236}">
                <a16:creationId xmlns:a16="http://schemas.microsoft.com/office/drawing/2014/main" id="{AEC8B7FC-4546-40E0-1014-FB4F6EDB3343}"/>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12" name="Oval 11">
            <a:extLst>
              <a:ext uri="{FF2B5EF4-FFF2-40B4-BE49-F238E27FC236}">
                <a16:creationId xmlns:a16="http://schemas.microsoft.com/office/drawing/2014/main" id="{5745EB6A-ED0B-1EAE-04F8-8E4CB6C0364E}"/>
              </a:ext>
            </a:extLst>
          </p:cNvPr>
          <p:cNvSpPr/>
          <p:nvPr/>
        </p:nvSpPr>
        <p:spPr>
          <a:xfrm>
            <a:off x="5424755" y="3585681"/>
            <a:ext cx="633159" cy="2506894"/>
          </a:xfrm>
          <a:prstGeom prst="ellipse">
            <a:avLst/>
          </a:prstGeom>
          <a:noFill/>
          <a:ln>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pt-PT"/>
          </a:p>
        </p:txBody>
      </p:sp>
      <p:sp>
        <p:nvSpPr>
          <p:cNvPr id="13" name="Oval 12">
            <a:extLst>
              <a:ext uri="{FF2B5EF4-FFF2-40B4-BE49-F238E27FC236}">
                <a16:creationId xmlns:a16="http://schemas.microsoft.com/office/drawing/2014/main" id="{ACCDD86C-994A-FD71-2911-E9B3EE9F402C}"/>
              </a:ext>
            </a:extLst>
          </p:cNvPr>
          <p:cNvSpPr/>
          <p:nvPr/>
        </p:nvSpPr>
        <p:spPr>
          <a:xfrm>
            <a:off x="9357633" y="3644623"/>
            <a:ext cx="729464" cy="250689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pt-PT"/>
          </a:p>
        </p:txBody>
      </p:sp>
      <p:sp>
        <p:nvSpPr>
          <p:cNvPr id="14" name="Oval 13">
            <a:extLst>
              <a:ext uri="{FF2B5EF4-FFF2-40B4-BE49-F238E27FC236}">
                <a16:creationId xmlns:a16="http://schemas.microsoft.com/office/drawing/2014/main" id="{9ACF7752-3BB2-4822-7408-43CE18A2B965}"/>
              </a:ext>
            </a:extLst>
          </p:cNvPr>
          <p:cNvSpPr/>
          <p:nvPr/>
        </p:nvSpPr>
        <p:spPr>
          <a:xfrm>
            <a:off x="8366170" y="3613083"/>
            <a:ext cx="729464" cy="2506894"/>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pt-PT"/>
          </a:p>
        </p:txBody>
      </p:sp>
    </p:spTree>
    <p:extLst>
      <p:ext uri="{BB962C8B-B14F-4D97-AF65-F5344CB8AC3E}">
        <p14:creationId xmlns:p14="http://schemas.microsoft.com/office/powerpoint/2010/main" val="3570971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724542-5E87-165C-2610-09BD5A140249}"/>
              </a:ext>
            </a:extLst>
          </p:cNvPr>
          <p:cNvSpPr>
            <a:spLocks noGrp="1"/>
          </p:cNvSpPr>
          <p:nvPr>
            <p:ph type="title"/>
          </p:nvPr>
        </p:nvSpPr>
        <p:spPr/>
        <p:txBody>
          <a:bodyPr>
            <a:normAutofit fontScale="90000"/>
          </a:bodyPr>
          <a:lstStyle/>
          <a:p>
            <a:r>
              <a:rPr lang="pt-PT" dirty="0" err="1"/>
              <a:t>Results</a:t>
            </a:r>
            <a:br>
              <a:rPr lang="pt-PT" dirty="0"/>
            </a:br>
            <a:r>
              <a:rPr lang="en-US" sz="2200" dirty="0"/>
              <a:t>Are the elements of ESG 1.4 (admission, progression, recognition and certification) explicitly covered in review reports?</a:t>
            </a:r>
            <a:endParaRPr lang="pt-PT" sz="2200" dirty="0"/>
          </a:p>
        </p:txBody>
      </p:sp>
      <p:sp>
        <p:nvSpPr>
          <p:cNvPr id="3" name="Marcador de Posição de Conteúdo 2">
            <a:extLst>
              <a:ext uri="{FF2B5EF4-FFF2-40B4-BE49-F238E27FC236}">
                <a16:creationId xmlns:a16="http://schemas.microsoft.com/office/drawing/2014/main" id="{8C527D13-6C83-1454-060C-0E43FE7FDD82}"/>
              </a:ext>
            </a:extLst>
          </p:cNvPr>
          <p:cNvSpPr>
            <a:spLocks noGrp="1"/>
          </p:cNvSpPr>
          <p:nvPr>
            <p:ph idx="1"/>
          </p:nvPr>
        </p:nvSpPr>
        <p:spPr/>
        <p:txBody>
          <a:bodyPr>
            <a:normAutofit/>
          </a:bodyPr>
          <a:lstStyle/>
          <a:p>
            <a:pPr algn="just"/>
            <a:r>
              <a:rPr lang="en-US" sz="2000" dirty="0"/>
              <a:t>The 4 elements are present in the majority of the reports, though at very different frequency.</a:t>
            </a:r>
          </a:p>
          <a:p>
            <a:pPr algn="just"/>
            <a:endParaRPr lang="en-US" sz="2000" dirty="0"/>
          </a:p>
          <a:p>
            <a:pPr algn="just"/>
            <a:r>
              <a:rPr lang="en-US" sz="2000" dirty="0"/>
              <a:t>Focus more on the phases of </a:t>
            </a:r>
            <a:r>
              <a:rPr lang="en-US" sz="2000" b="1" dirty="0"/>
              <a:t>admission and recognition</a:t>
            </a:r>
            <a:r>
              <a:rPr lang="en-US" sz="2000" dirty="0"/>
              <a:t>, followed by certification (including diploma and the diploma supplement) and in the end, progression.</a:t>
            </a:r>
          </a:p>
          <a:p>
            <a:pPr algn="just"/>
            <a:endParaRPr lang="en-US" sz="2000" dirty="0"/>
          </a:p>
          <a:p>
            <a:pPr algn="just"/>
            <a:r>
              <a:rPr lang="en-US" sz="2000" dirty="0"/>
              <a:t>Focusing on the recognition aspects, in most of the reports, the concept appears twice on average. </a:t>
            </a:r>
            <a:endParaRPr lang="pt-PT" sz="2000" dirty="0"/>
          </a:p>
        </p:txBody>
      </p:sp>
      <p:sp>
        <p:nvSpPr>
          <p:cNvPr id="4" name="Marcador de Posição do Número do Diapositivo 3">
            <a:extLst>
              <a:ext uri="{FF2B5EF4-FFF2-40B4-BE49-F238E27FC236}">
                <a16:creationId xmlns:a16="http://schemas.microsoft.com/office/drawing/2014/main" id="{B0212F01-5315-CC81-9085-12AC2E9C85EE}"/>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541295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D2A613-0D84-8B72-CB7A-F066B104DECD}"/>
              </a:ext>
            </a:extLst>
          </p:cNvPr>
          <p:cNvSpPr>
            <a:spLocks noGrp="1"/>
          </p:cNvSpPr>
          <p:nvPr>
            <p:ph type="title"/>
          </p:nvPr>
        </p:nvSpPr>
        <p:spPr>
          <a:xfrm>
            <a:off x="2486471" y="529119"/>
            <a:ext cx="8911687" cy="1280890"/>
          </a:xfrm>
        </p:spPr>
        <p:txBody>
          <a:bodyPr>
            <a:normAutofit fontScale="90000"/>
          </a:bodyPr>
          <a:lstStyle/>
          <a:p>
            <a:r>
              <a:rPr lang="pt-PT" dirty="0" err="1"/>
              <a:t>Results</a:t>
            </a:r>
            <a:br>
              <a:rPr lang="pt-PT" dirty="0"/>
            </a:br>
            <a:r>
              <a:rPr lang="en-US" sz="2200" dirty="0"/>
              <a:t>What are the observations regarding the quality of recognition procedures of HEIs?</a:t>
            </a:r>
            <a:endParaRPr lang="pt-PT" sz="2200" dirty="0"/>
          </a:p>
        </p:txBody>
      </p:sp>
      <p:sp>
        <p:nvSpPr>
          <p:cNvPr id="3" name="Marcador de Posição de Conteúdo 2">
            <a:extLst>
              <a:ext uri="{FF2B5EF4-FFF2-40B4-BE49-F238E27FC236}">
                <a16:creationId xmlns:a16="http://schemas.microsoft.com/office/drawing/2014/main" id="{D9A39069-822A-DBB0-2DD0-96EF81474038}"/>
              </a:ext>
            </a:extLst>
          </p:cNvPr>
          <p:cNvSpPr>
            <a:spLocks noGrp="1"/>
          </p:cNvSpPr>
          <p:nvPr>
            <p:ph idx="1"/>
          </p:nvPr>
        </p:nvSpPr>
        <p:spPr>
          <a:xfrm>
            <a:off x="2370377" y="2028290"/>
            <a:ext cx="9486000" cy="5245814"/>
          </a:xfrm>
        </p:spPr>
        <p:txBody>
          <a:bodyPr>
            <a:normAutofit/>
          </a:bodyPr>
          <a:lstStyle/>
          <a:p>
            <a:r>
              <a:rPr lang="en-US" dirty="0"/>
              <a:t>The evaluations of HEIs cover similar aspects.</a:t>
            </a:r>
          </a:p>
          <a:p>
            <a:r>
              <a:rPr lang="en-US" dirty="0"/>
              <a:t>Absence of specific references to LRC but principles are present.</a:t>
            </a:r>
          </a:p>
          <a:p>
            <a:pPr algn="just"/>
            <a:r>
              <a:rPr lang="en-US" dirty="0"/>
              <a:t>Consistency, transparency , fairness flexibility and of recognition procedures</a:t>
            </a:r>
          </a:p>
          <a:p>
            <a:pPr algn="just"/>
            <a:r>
              <a:rPr lang="en-US" dirty="0"/>
              <a:t>Link between quality of recognition and efforts to attract more international students</a:t>
            </a:r>
          </a:p>
          <a:p>
            <a:pPr algn="just"/>
            <a:r>
              <a:rPr lang="en-US" dirty="0"/>
              <a:t>The procedures of HEIs cover not only the recognition of qualifications gained through academic </a:t>
            </a:r>
            <a:r>
              <a:rPr lang="en-US" dirty="0" err="1"/>
              <a:t>programmes</a:t>
            </a:r>
            <a:r>
              <a:rPr lang="en-US" dirty="0"/>
              <a:t>, but also skills and competencies gained through other means/ methods of learning:</a:t>
            </a:r>
          </a:p>
          <a:p>
            <a:pPr lvl="1" algn="just"/>
            <a:r>
              <a:rPr lang="en-US" sz="1800" dirty="0"/>
              <a:t>turn job competencies into academic ones</a:t>
            </a:r>
          </a:p>
          <a:p>
            <a:pPr lvl="1" algn="just"/>
            <a:r>
              <a:rPr lang="en-US" sz="1800" dirty="0"/>
              <a:t>the implementation of recognition of non-formal and informal learning</a:t>
            </a:r>
          </a:p>
          <a:p>
            <a:pPr lvl="1" algn="just"/>
            <a:endParaRPr lang="pt-PT" sz="1800" dirty="0"/>
          </a:p>
          <a:p>
            <a:pPr algn="just"/>
            <a:r>
              <a:rPr lang="en-US" dirty="0"/>
              <a:t>Recommendations focus on policies for targeting recognition of prior learning gained through academic mobility and non-formal and informal pathways. </a:t>
            </a:r>
          </a:p>
          <a:p>
            <a:pPr algn="just"/>
            <a:endParaRPr lang="en-US" dirty="0"/>
          </a:p>
          <a:p>
            <a:pPr algn="just"/>
            <a:endParaRPr lang="en-US" dirty="0"/>
          </a:p>
          <a:p>
            <a:pPr marL="0" indent="0" algn="just">
              <a:buNone/>
            </a:pPr>
            <a:endParaRPr lang="en-US" dirty="0"/>
          </a:p>
          <a:p>
            <a:pPr marL="0" indent="0">
              <a:buNone/>
            </a:pPr>
            <a:endParaRPr lang="pt-PT" dirty="0"/>
          </a:p>
          <a:p>
            <a:pPr marL="0" indent="0">
              <a:buNone/>
            </a:pPr>
            <a:endParaRPr lang="pt-PT" dirty="0"/>
          </a:p>
        </p:txBody>
      </p:sp>
      <p:sp>
        <p:nvSpPr>
          <p:cNvPr id="6" name="Marcador de Posição do Número do Diapositivo 5">
            <a:extLst>
              <a:ext uri="{FF2B5EF4-FFF2-40B4-BE49-F238E27FC236}">
                <a16:creationId xmlns:a16="http://schemas.microsoft.com/office/drawing/2014/main" id="{BAB3F262-2D19-0800-5297-4662D4A0B631}"/>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36703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266D76-63FE-B0DE-D25D-DE01BAC7AA4C}"/>
              </a:ext>
            </a:extLst>
          </p:cNvPr>
          <p:cNvSpPr>
            <a:spLocks noGrp="1"/>
          </p:cNvSpPr>
          <p:nvPr>
            <p:ph type="title"/>
          </p:nvPr>
        </p:nvSpPr>
        <p:spPr/>
        <p:txBody>
          <a:bodyPr/>
          <a:lstStyle/>
          <a:p>
            <a:r>
              <a:rPr lang="pt-PT" dirty="0" err="1"/>
              <a:t>Results</a:t>
            </a:r>
            <a:r>
              <a:rPr lang="pt-PT" dirty="0"/>
              <a:t>: </a:t>
            </a:r>
            <a:r>
              <a:rPr lang="pt-PT" dirty="0" err="1"/>
              <a:t>further</a:t>
            </a:r>
            <a:r>
              <a:rPr lang="pt-PT" dirty="0"/>
              <a:t> </a:t>
            </a:r>
            <a:r>
              <a:rPr lang="pt-PT" dirty="0" err="1"/>
              <a:t>improvement</a:t>
            </a:r>
            <a:endParaRPr lang="pt-PT" dirty="0"/>
          </a:p>
        </p:txBody>
      </p:sp>
      <p:sp>
        <p:nvSpPr>
          <p:cNvPr id="3" name="Marcador de Posição de Conteúdo 2">
            <a:extLst>
              <a:ext uri="{FF2B5EF4-FFF2-40B4-BE49-F238E27FC236}">
                <a16:creationId xmlns:a16="http://schemas.microsoft.com/office/drawing/2014/main" id="{DFFC1951-76D6-82BD-0620-78EC48972C8B}"/>
              </a:ext>
            </a:extLst>
          </p:cNvPr>
          <p:cNvSpPr>
            <a:spLocks noGrp="1"/>
          </p:cNvSpPr>
          <p:nvPr>
            <p:ph idx="1"/>
          </p:nvPr>
        </p:nvSpPr>
        <p:spPr>
          <a:xfrm>
            <a:off x="2589212" y="1804827"/>
            <a:ext cx="8915400" cy="3777622"/>
          </a:xfrm>
        </p:spPr>
        <p:txBody>
          <a:bodyPr>
            <a:normAutofit/>
          </a:bodyPr>
          <a:lstStyle/>
          <a:p>
            <a:pPr algn="just"/>
            <a:r>
              <a:rPr lang="en-US" sz="2000" dirty="0"/>
              <a:t>The efficacy of the recognition process</a:t>
            </a:r>
          </a:p>
          <a:p>
            <a:pPr algn="just"/>
            <a:r>
              <a:rPr lang="en-US" sz="2000" dirty="0"/>
              <a:t>Transparency of procedures related to prior studies and credit transfer </a:t>
            </a:r>
          </a:p>
          <a:p>
            <a:pPr algn="just"/>
            <a:r>
              <a:rPr lang="en-US" sz="2000" dirty="0"/>
              <a:t>Familiarity with the procedures by the applicants</a:t>
            </a:r>
            <a:endParaRPr lang="pt-PT" sz="2000" dirty="0"/>
          </a:p>
          <a:p>
            <a:r>
              <a:rPr lang="en-US" sz="2000" dirty="0"/>
              <a:t>Cooperation between HEIs, QA </a:t>
            </a:r>
            <a:r>
              <a:rPr lang="en-US" sz="2000" dirty="0" err="1"/>
              <a:t>agenies</a:t>
            </a:r>
            <a:r>
              <a:rPr lang="en-US" sz="2000" dirty="0"/>
              <a:t> and the ENIC-NARICs</a:t>
            </a:r>
          </a:p>
          <a:p>
            <a:r>
              <a:rPr lang="en-US" sz="2000" dirty="0"/>
              <a:t>Regular joint activities and institutional agreements </a:t>
            </a:r>
          </a:p>
          <a:p>
            <a:pPr algn="just"/>
            <a:r>
              <a:rPr lang="en-US" sz="2000" dirty="0"/>
              <a:t>Fitness for purpose of the recognition processes - evaluate how adequate the recognition processes of the HEIs are and whether they achieve the set aims and objectives</a:t>
            </a:r>
          </a:p>
          <a:p>
            <a:endParaRPr lang="en-US" sz="2000" dirty="0"/>
          </a:p>
        </p:txBody>
      </p:sp>
      <p:sp>
        <p:nvSpPr>
          <p:cNvPr id="4" name="Marcador de Posição do Número do Diapositivo 3">
            <a:extLst>
              <a:ext uri="{FF2B5EF4-FFF2-40B4-BE49-F238E27FC236}">
                <a16:creationId xmlns:a16="http://schemas.microsoft.com/office/drawing/2014/main" id="{8FB97187-2879-AFEE-AF44-F1ED95289B02}"/>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1453302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811B7B-D414-A36F-4CA0-17C0740DDB40}"/>
              </a:ext>
            </a:extLst>
          </p:cNvPr>
          <p:cNvSpPr>
            <a:spLocks noGrp="1"/>
          </p:cNvSpPr>
          <p:nvPr>
            <p:ph type="title"/>
          </p:nvPr>
        </p:nvSpPr>
        <p:spPr/>
        <p:txBody>
          <a:bodyPr/>
          <a:lstStyle/>
          <a:p>
            <a:r>
              <a:rPr lang="pt-PT" dirty="0" err="1"/>
              <a:t>Considerations</a:t>
            </a:r>
            <a:r>
              <a:rPr lang="pt-PT" dirty="0"/>
              <a:t>/ </a:t>
            </a:r>
            <a:r>
              <a:rPr lang="pt-PT" dirty="0" err="1"/>
              <a:t>Recommendations</a:t>
            </a:r>
            <a:endParaRPr lang="pt-PT" dirty="0"/>
          </a:p>
        </p:txBody>
      </p:sp>
      <p:sp>
        <p:nvSpPr>
          <p:cNvPr id="3" name="Marcador de Posição de Conteúdo 2">
            <a:extLst>
              <a:ext uri="{FF2B5EF4-FFF2-40B4-BE49-F238E27FC236}">
                <a16:creationId xmlns:a16="http://schemas.microsoft.com/office/drawing/2014/main" id="{A736E1D8-3E4A-6BC2-174D-EFA62A900174}"/>
              </a:ext>
            </a:extLst>
          </p:cNvPr>
          <p:cNvSpPr>
            <a:spLocks noGrp="1"/>
          </p:cNvSpPr>
          <p:nvPr>
            <p:ph idx="1"/>
          </p:nvPr>
        </p:nvSpPr>
        <p:spPr/>
        <p:txBody>
          <a:bodyPr>
            <a:normAutofit/>
          </a:bodyPr>
          <a:lstStyle/>
          <a:p>
            <a:pPr algn="just"/>
            <a:r>
              <a:rPr lang="en-US" sz="2000" dirty="0"/>
              <a:t>Academic recognition in the EHEA is generally conducted with a high degree of compliance with the main principles of the LRC. </a:t>
            </a:r>
            <a:endParaRPr lang="pt-PT" sz="2000" dirty="0"/>
          </a:p>
          <a:p>
            <a:endParaRPr lang="pt-PT" sz="2000" dirty="0"/>
          </a:p>
          <a:p>
            <a:r>
              <a:rPr lang="en-US" sz="2000" dirty="0"/>
              <a:t>Better awareness and use of special procedures for applicants</a:t>
            </a:r>
          </a:p>
          <a:p>
            <a:r>
              <a:rPr lang="en-US" sz="2000" dirty="0"/>
              <a:t>Closer link between recognition and QA</a:t>
            </a:r>
            <a:endParaRPr lang="pt-PT" sz="2000" dirty="0"/>
          </a:p>
          <a:p>
            <a:r>
              <a:rPr lang="pt-PT" sz="2000" dirty="0" err="1"/>
              <a:t>Stronger</a:t>
            </a:r>
            <a:r>
              <a:rPr lang="pt-PT" sz="2000" dirty="0"/>
              <a:t> </a:t>
            </a:r>
            <a:r>
              <a:rPr lang="pt-PT" sz="2000" dirty="0" err="1"/>
              <a:t>cooperation</a:t>
            </a:r>
            <a:r>
              <a:rPr lang="pt-PT" sz="2000" dirty="0"/>
              <a:t> </a:t>
            </a:r>
            <a:r>
              <a:rPr lang="pt-PT" sz="2000" dirty="0" err="1"/>
              <a:t>between</a:t>
            </a:r>
            <a:r>
              <a:rPr lang="pt-PT" sz="2000" dirty="0"/>
              <a:t> ENIC-NARIC </a:t>
            </a:r>
            <a:r>
              <a:rPr lang="pt-PT" sz="2000" dirty="0" err="1"/>
              <a:t>centers</a:t>
            </a:r>
            <a:r>
              <a:rPr lang="pt-PT" sz="2000" dirty="0"/>
              <a:t>, QA Agencies, </a:t>
            </a:r>
            <a:r>
              <a:rPr lang="pt-PT" sz="2000" dirty="0" err="1"/>
              <a:t>HEIs</a:t>
            </a:r>
            <a:endParaRPr lang="pt-PT" sz="2000" dirty="0"/>
          </a:p>
          <a:p>
            <a:pPr algn="just"/>
            <a:r>
              <a:rPr lang="en-US" sz="2000" dirty="0"/>
              <a:t>Better evaluation the ‘fit for purpose’ of recognition procedures</a:t>
            </a:r>
            <a:endParaRPr lang="pt-PT" sz="2000" dirty="0"/>
          </a:p>
        </p:txBody>
      </p:sp>
      <p:sp>
        <p:nvSpPr>
          <p:cNvPr id="4" name="Marcador de Posição do Número do Diapositivo 3">
            <a:extLst>
              <a:ext uri="{FF2B5EF4-FFF2-40B4-BE49-F238E27FC236}">
                <a16:creationId xmlns:a16="http://schemas.microsoft.com/office/drawing/2014/main" id="{5B34F4EC-FFC5-AFBC-E2E9-DDA390A9E452}"/>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180076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25178B-658C-F6CF-FCC8-954A806924E6}"/>
              </a:ext>
            </a:extLst>
          </p:cNvPr>
          <p:cNvSpPr>
            <a:spLocks noGrp="1"/>
          </p:cNvSpPr>
          <p:nvPr>
            <p:ph type="ctrTitle"/>
          </p:nvPr>
        </p:nvSpPr>
        <p:spPr>
          <a:xfrm>
            <a:off x="2589213" y="647272"/>
            <a:ext cx="8915399" cy="4130110"/>
          </a:xfrm>
        </p:spPr>
        <p:txBody>
          <a:bodyPr>
            <a:normAutofit fontScale="90000"/>
          </a:bodyPr>
          <a:lstStyle/>
          <a:p>
            <a:br>
              <a:rPr lang="pt-PT" dirty="0"/>
            </a:br>
            <a:r>
              <a:rPr lang="pt-PT" dirty="0"/>
              <a:t>QUESTIONS?</a:t>
            </a:r>
            <a:br>
              <a:rPr lang="pt-PT" dirty="0"/>
            </a:br>
            <a:br>
              <a:rPr lang="pt-PT" dirty="0"/>
            </a:br>
            <a:br>
              <a:rPr lang="pt-PT" dirty="0"/>
            </a:br>
            <a:r>
              <a:rPr lang="pt-PT" dirty="0"/>
              <a:t>THANK YOU!</a:t>
            </a:r>
          </a:p>
        </p:txBody>
      </p:sp>
      <p:sp>
        <p:nvSpPr>
          <p:cNvPr id="3" name="Subtítulo 2">
            <a:extLst>
              <a:ext uri="{FF2B5EF4-FFF2-40B4-BE49-F238E27FC236}">
                <a16:creationId xmlns:a16="http://schemas.microsoft.com/office/drawing/2014/main" id="{A8FA1AA8-A605-3CAA-69A9-4D681B52F801}"/>
              </a:ext>
            </a:extLst>
          </p:cNvPr>
          <p:cNvSpPr>
            <a:spLocks noGrp="1"/>
          </p:cNvSpPr>
          <p:nvPr>
            <p:ph type="subTitle" idx="1"/>
          </p:nvPr>
        </p:nvSpPr>
        <p:spPr/>
        <p:txBody>
          <a:bodyPr/>
          <a:lstStyle/>
          <a:p>
            <a:endParaRPr lang="pt-PT" dirty="0"/>
          </a:p>
        </p:txBody>
      </p:sp>
    </p:spTree>
    <p:extLst>
      <p:ext uri="{BB962C8B-B14F-4D97-AF65-F5344CB8AC3E}">
        <p14:creationId xmlns:p14="http://schemas.microsoft.com/office/powerpoint/2010/main" val="3517164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41861E-8CD0-94ED-1FF5-1F9F6FD0278A}"/>
              </a:ext>
            </a:extLst>
          </p:cNvPr>
          <p:cNvSpPr>
            <a:spLocks noGrp="1"/>
          </p:cNvSpPr>
          <p:nvPr>
            <p:ph type="title"/>
          </p:nvPr>
        </p:nvSpPr>
        <p:spPr/>
        <p:txBody>
          <a:bodyPr/>
          <a:lstStyle/>
          <a:p>
            <a:r>
              <a:rPr lang="pt-PT" dirty="0" err="1"/>
              <a:t>Content</a:t>
            </a:r>
            <a:endParaRPr lang="pt-PT" dirty="0"/>
          </a:p>
        </p:txBody>
      </p:sp>
      <p:sp>
        <p:nvSpPr>
          <p:cNvPr id="3" name="Marcador de Posição de Conteúdo 2">
            <a:extLst>
              <a:ext uri="{FF2B5EF4-FFF2-40B4-BE49-F238E27FC236}">
                <a16:creationId xmlns:a16="http://schemas.microsoft.com/office/drawing/2014/main" id="{6292CDE5-93D8-85B9-C875-8A1CE284BC57}"/>
              </a:ext>
            </a:extLst>
          </p:cNvPr>
          <p:cNvSpPr>
            <a:spLocks noGrp="1"/>
          </p:cNvSpPr>
          <p:nvPr>
            <p:ph idx="1"/>
          </p:nvPr>
        </p:nvSpPr>
        <p:spPr/>
        <p:txBody>
          <a:bodyPr>
            <a:normAutofit/>
          </a:bodyPr>
          <a:lstStyle/>
          <a:p>
            <a:endParaRPr lang="en-GB" sz="2600" dirty="0"/>
          </a:p>
          <a:p>
            <a:r>
              <a:rPr lang="en-GB" sz="2600" dirty="0"/>
              <a:t>Background</a:t>
            </a:r>
          </a:p>
          <a:p>
            <a:r>
              <a:rPr lang="en-GB" sz="2600" dirty="0"/>
              <a:t>Research questions</a:t>
            </a:r>
          </a:p>
          <a:p>
            <a:r>
              <a:rPr lang="en-GB" sz="2600" dirty="0"/>
              <a:t>Methodological approach</a:t>
            </a:r>
          </a:p>
          <a:p>
            <a:r>
              <a:rPr lang="en-GB" sz="2600" dirty="0"/>
              <a:t>Results</a:t>
            </a:r>
          </a:p>
          <a:p>
            <a:r>
              <a:rPr lang="en-GB" sz="2600" dirty="0"/>
              <a:t>Considerations/recommendations</a:t>
            </a:r>
          </a:p>
          <a:p>
            <a:endParaRPr lang="en-GB" sz="2600" dirty="0"/>
          </a:p>
          <a:p>
            <a:endParaRPr lang="en-GB" sz="2600" dirty="0"/>
          </a:p>
        </p:txBody>
      </p:sp>
      <p:sp>
        <p:nvSpPr>
          <p:cNvPr id="4" name="Marcador de Posição do Número do Diapositivo 3">
            <a:extLst>
              <a:ext uri="{FF2B5EF4-FFF2-40B4-BE49-F238E27FC236}">
                <a16:creationId xmlns:a16="http://schemas.microsoft.com/office/drawing/2014/main" id="{641E7F3A-F820-6977-DE25-F6AF4831EE35}"/>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290784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8D20B92F-8F06-54A3-09B1-2C0EF8ADE45B}"/>
              </a:ext>
            </a:extLst>
          </p:cNvPr>
          <p:cNvSpPr>
            <a:spLocks noGrp="1"/>
          </p:cNvSpPr>
          <p:nvPr>
            <p:ph idx="1"/>
          </p:nvPr>
        </p:nvSpPr>
        <p:spPr>
          <a:xfrm>
            <a:off x="7488879" y="1003368"/>
            <a:ext cx="4490787" cy="5825447"/>
          </a:xfrm>
        </p:spPr>
        <p:txBody>
          <a:bodyPr>
            <a:normAutofit/>
          </a:bodyPr>
          <a:lstStyle/>
          <a:p>
            <a:pPr algn="just"/>
            <a:r>
              <a:rPr lang="en-US" dirty="0"/>
              <a:t>Developed within the TPG-LRC Constructing Recognition in the EHEA (TPG-LRC </a:t>
            </a:r>
            <a:r>
              <a:rPr lang="en-US" dirty="0" err="1"/>
              <a:t>CoRE</a:t>
            </a:r>
            <a:r>
              <a:rPr lang="en-US" dirty="0"/>
              <a:t>) project</a:t>
            </a:r>
          </a:p>
          <a:p>
            <a:pPr algn="just"/>
            <a:endParaRPr lang="en-US" dirty="0"/>
          </a:p>
          <a:p>
            <a:pPr algn="just"/>
            <a:r>
              <a:rPr lang="en-US" dirty="0"/>
              <a:t>Project aims to support the implementation of the Bologna Process focusing on its key commitment 2 on national legislation and procedures compliant with the Lisbon Recognition Convention (LRC) in the countries of TPG B</a:t>
            </a:r>
          </a:p>
          <a:p>
            <a:pPr marL="0" indent="0" algn="just">
              <a:buNone/>
            </a:pPr>
            <a:endParaRPr lang="en-US" dirty="0"/>
          </a:p>
          <a:p>
            <a:pPr algn="just"/>
            <a:r>
              <a:rPr lang="en-US" dirty="0"/>
              <a:t>Key considerations and recommendations on how to better </a:t>
            </a:r>
            <a:r>
              <a:rPr lang="en-US" b="1" dirty="0"/>
              <a:t>implement LRC</a:t>
            </a:r>
            <a:r>
              <a:rPr lang="en-US" dirty="0"/>
              <a:t>, as well as how to better </a:t>
            </a:r>
            <a:r>
              <a:rPr lang="en-US" b="1" dirty="0"/>
              <a:t>link recognition and quality assurance</a:t>
            </a:r>
            <a:r>
              <a:rPr lang="en-US" dirty="0"/>
              <a:t> (QA)</a:t>
            </a:r>
            <a:endParaRPr lang="pt-PT" dirty="0"/>
          </a:p>
        </p:txBody>
      </p:sp>
      <p:pic>
        <p:nvPicPr>
          <p:cNvPr id="5" name="Imagem 4">
            <a:extLst>
              <a:ext uri="{FF2B5EF4-FFF2-40B4-BE49-F238E27FC236}">
                <a16:creationId xmlns:a16="http://schemas.microsoft.com/office/drawing/2014/main" id="{05715CEF-48AA-679D-6594-36E65C476325}"/>
              </a:ext>
            </a:extLst>
          </p:cNvPr>
          <p:cNvPicPr>
            <a:picLocks noChangeAspect="1"/>
          </p:cNvPicPr>
          <p:nvPr/>
        </p:nvPicPr>
        <p:blipFill>
          <a:blip r:embed="rId2"/>
          <a:stretch>
            <a:fillRect/>
          </a:stretch>
        </p:blipFill>
        <p:spPr>
          <a:xfrm>
            <a:off x="2181087" y="523982"/>
            <a:ext cx="4682050" cy="6334018"/>
          </a:xfrm>
          <a:prstGeom prst="rect">
            <a:avLst/>
          </a:prstGeom>
        </p:spPr>
      </p:pic>
      <p:sp>
        <p:nvSpPr>
          <p:cNvPr id="6" name="Marcador de Posição do Número do Diapositivo 5">
            <a:extLst>
              <a:ext uri="{FF2B5EF4-FFF2-40B4-BE49-F238E27FC236}">
                <a16:creationId xmlns:a16="http://schemas.microsoft.com/office/drawing/2014/main" id="{807B24B0-0E24-3B2A-30FD-5A5A736136B9}"/>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7" name="Título 1">
            <a:extLst>
              <a:ext uri="{FF2B5EF4-FFF2-40B4-BE49-F238E27FC236}">
                <a16:creationId xmlns:a16="http://schemas.microsoft.com/office/drawing/2014/main" id="{F6DFB980-AF27-754B-7942-FA57FD508BAB}"/>
              </a:ext>
            </a:extLst>
          </p:cNvPr>
          <p:cNvSpPr>
            <a:spLocks noGrp="1"/>
          </p:cNvSpPr>
          <p:nvPr>
            <p:ph type="title"/>
          </p:nvPr>
        </p:nvSpPr>
        <p:spPr>
          <a:xfrm>
            <a:off x="2181087" y="29185"/>
            <a:ext cx="8911687" cy="1280890"/>
          </a:xfrm>
        </p:spPr>
        <p:txBody>
          <a:bodyPr/>
          <a:lstStyle/>
          <a:p>
            <a:r>
              <a:rPr lang="pt-PT" dirty="0"/>
              <a:t>Background</a:t>
            </a:r>
          </a:p>
        </p:txBody>
      </p:sp>
    </p:spTree>
    <p:extLst>
      <p:ext uri="{BB962C8B-B14F-4D97-AF65-F5344CB8AC3E}">
        <p14:creationId xmlns:p14="http://schemas.microsoft.com/office/powerpoint/2010/main" val="251468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B26635-4D84-13DC-B6D1-CA30229DAC5C}"/>
              </a:ext>
            </a:extLst>
          </p:cNvPr>
          <p:cNvSpPr>
            <a:spLocks noGrp="1"/>
          </p:cNvSpPr>
          <p:nvPr>
            <p:ph type="title"/>
          </p:nvPr>
        </p:nvSpPr>
        <p:spPr/>
        <p:txBody>
          <a:bodyPr/>
          <a:lstStyle/>
          <a:p>
            <a:r>
              <a:rPr lang="pt-PT" dirty="0"/>
              <a:t>Background</a:t>
            </a:r>
          </a:p>
        </p:txBody>
      </p:sp>
      <p:graphicFrame>
        <p:nvGraphicFramePr>
          <p:cNvPr id="4" name="Diagrama 3">
            <a:extLst>
              <a:ext uri="{FF2B5EF4-FFF2-40B4-BE49-F238E27FC236}">
                <a16:creationId xmlns:a16="http://schemas.microsoft.com/office/drawing/2014/main" id="{52DB3FFC-DB2F-9C66-B167-BF79AE293872}"/>
              </a:ext>
            </a:extLst>
          </p:cNvPr>
          <p:cNvGraphicFramePr/>
          <p:nvPr>
            <p:extLst>
              <p:ext uri="{D42A27DB-BD31-4B8C-83A1-F6EECF244321}">
                <p14:modId xmlns:p14="http://schemas.microsoft.com/office/powerpoint/2010/main" val="3847496378"/>
              </p:ext>
            </p:extLst>
          </p:nvPr>
        </p:nvGraphicFramePr>
        <p:xfrm>
          <a:off x="2401870" y="14393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Marcador de Posição do Número do Diapositivo 6">
            <a:extLst>
              <a:ext uri="{FF2B5EF4-FFF2-40B4-BE49-F238E27FC236}">
                <a16:creationId xmlns:a16="http://schemas.microsoft.com/office/drawing/2014/main" id="{0F8AA7EA-D7EB-D3DF-C956-E740D8F36999}"/>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41545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E189E0-D4CC-3EB9-B585-77CE3F4406BC}"/>
              </a:ext>
            </a:extLst>
          </p:cNvPr>
          <p:cNvSpPr>
            <a:spLocks noGrp="1"/>
          </p:cNvSpPr>
          <p:nvPr>
            <p:ph type="title"/>
          </p:nvPr>
        </p:nvSpPr>
        <p:spPr/>
        <p:txBody>
          <a:bodyPr/>
          <a:lstStyle/>
          <a:p>
            <a:r>
              <a:rPr lang="pt-PT" dirty="0"/>
              <a:t>Background</a:t>
            </a:r>
          </a:p>
        </p:txBody>
      </p:sp>
      <p:sp>
        <p:nvSpPr>
          <p:cNvPr id="3" name="Marcador de Posição de Conteúdo 2">
            <a:extLst>
              <a:ext uri="{FF2B5EF4-FFF2-40B4-BE49-F238E27FC236}">
                <a16:creationId xmlns:a16="http://schemas.microsoft.com/office/drawing/2014/main" id="{024C3E07-93F0-0278-145E-86095DCDEBBE}"/>
              </a:ext>
            </a:extLst>
          </p:cNvPr>
          <p:cNvSpPr>
            <a:spLocks noGrp="1"/>
          </p:cNvSpPr>
          <p:nvPr>
            <p:ph idx="1"/>
          </p:nvPr>
        </p:nvSpPr>
        <p:spPr>
          <a:xfrm>
            <a:off x="2227049" y="1264555"/>
            <a:ext cx="9277563" cy="5671335"/>
          </a:xfrm>
        </p:spPr>
        <p:txBody>
          <a:bodyPr>
            <a:normAutofit fontScale="85000" lnSpcReduction="20000"/>
          </a:bodyPr>
          <a:lstStyle/>
          <a:p>
            <a:pPr marL="0" indent="0" algn="just">
              <a:buNone/>
            </a:pPr>
            <a:r>
              <a:rPr lang="en-US" b="1" dirty="0"/>
              <a:t>ESG 1.4 Student admission, progression, recognition and certification </a:t>
            </a:r>
          </a:p>
          <a:p>
            <a:pPr marL="0" indent="0" algn="just">
              <a:buNone/>
            </a:pPr>
            <a:r>
              <a:rPr lang="en-US" b="1" dirty="0"/>
              <a:t>Standard: Institutions should consistently apply pre-defined and published regulations covering all phases of the student “life cycle”, e.g. student admission, progression, recognition and certification.</a:t>
            </a:r>
          </a:p>
          <a:p>
            <a:pPr marL="0" indent="0" algn="just">
              <a:buNone/>
            </a:pPr>
            <a:r>
              <a:rPr lang="en-US" dirty="0"/>
              <a:t>Guidelines: Providing conditions and support that are necessary for students to make progress in their academic career is in the best interest of the individual students, </a:t>
            </a:r>
            <a:r>
              <a:rPr lang="en-US" dirty="0" err="1"/>
              <a:t>programmes</a:t>
            </a:r>
            <a:r>
              <a:rPr lang="en-US" dirty="0"/>
              <a:t>, institutions and systems. It is vital to have fit-for-purpose admission, recognition and completion procedures, particularly when students are mobile within and across higher education systems. </a:t>
            </a:r>
          </a:p>
          <a:p>
            <a:pPr marL="0" indent="0" algn="just">
              <a:buNone/>
            </a:pPr>
            <a:r>
              <a:rPr lang="en-US" dirty="0"/>
              <a:t>It is important that access policies, admission processes and criteria are implemented consistently and in a transparent manner. Induction to the institution and the </a:t>
            </a:r>
            <a:r>
              <a:rPr lang="en-US" dirty="0" err="1"/>
              <a:t>programme</a:t>
            </a:r>
            <a:r>
              <a:rPr lang="en-US" dirty="0"/>
              <a:t> is provided.</a:t>
            </a:r>
          </a:p>
          <a:p>
            <a:pPr marL="0" indent="0" algn="just">
              <a:buNone/>
            </a:pPr>
            <a:r>
              <a:rPr lang="en-US" dirty="0"/>
              <a:t>Institutions need to put in place both processes and tools to collect, monitor and act on information on student progression. </a:t>
            </a:r>
          </a:p>
          <a:p>
            <a:pPr marL="0" indent="0" algn="just">
              <a:buNone/>
            </a:pPr>
            <a:r>
              <a:rPr lang="en-US" dirty="0"/>
              <a:t>Fair recognition of higher education qualifications, periods of study and prior learning, including the recognition of non-formal and informal learning, are essential components for ensuring the students’ progress in their studies, while promoting mobility. </a:t>
            </a:r>
          </a:p>
          <a:p>
            <a:pPr marL="0" indent="0" algn="just">
              <a:buNone/>
            </a:pPr>
            <a:r>
              <a:rPr lang="en-US" dirty="0"/>
              <a:t>Appropriate recognition procedures rely on </a:t>
            </a:r>
          </a:p>
          <a:p>
            <a:pPr marL="0" indent="0" algn="just">
              <a:buNone/>
            </a:pPr>
            <a:r>
              <a:rPr lang="en-US" dirty="0"/>
              <a:t>	- institutional practice for recognition being in line with the principles of the Lisbon Recognition Convention; </a:t>
            </a:r>
          </a:p>
          <a:p>
            <a:pPr marL="0" indent="0" algn="just">
              <a:buNone/>
            </a:pPr>
            <a:r>
              <a:rPr lang="en-US" dirty="0"/>
              <a:t>	- cooperation with other institutions, quality assurance agencies and the national ENIC/NARIC </a:t>
            </a:r>
            <a:r>
              <a:rPr lang="en-US" dirty="0" err="1"/>
              <a:t>centre</a:t>
            </a:r>
            <a:r>
              <a:rPr lang="en-US" dirty="0"/>
              <a:t> with a view to ensuring coherent recognition across the country. </a:t>
            </a:r>
          </a:p>
          <a:p>
            <a:pPr marL="0" indent="0" algn="just">
              <a:buNone/>
            </a:pPr>
            <a:r>
              <a:rPr lang="en-US" dirty="0"/>
              <a:t>Graduation represents the culmination of the students’ period of study. Students need to receive documentation explaining the qualification gained, including achieved learning outcomes and the context, level, content and status of the studies that were pursued and successfully completed.</a:t>
            </a:r>
            <a:endParaRPr lang="pt-PT" dirty="0"/>
          </a:p>
        </p:txBody>
      </p:sp>
      <p:sp>
        <p:nvSpPr>
          <p:cNvPr id="4" name="Marcador de Posição do Número do Diapositivo 3">
            <a:extLst>
              <a:ext uri="{FF2B5EF4-FFF2-40B4-BE49-F238E27FC236}">
                <a16:creationId xmlns:a16="http://schemas.microsoft.com/office/drawing/2014/main" id="{F78C36F4-B655-A930-A65C-51B4C215D50D}"/>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13276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364A9E-40EB-C667-4567-30B0BA37F713}"/>
              </a:ext>
            </a:extLst>
          </p:cNvPr>
          <p:cNvSpPr>
            <a:spLocks noGrp="1"/>
          </p:cNvSpPr>
          <p:nvPr>
            <p:ph type="title"/>
          </p:nvPr>
        </p:nvSpPr>
        <p:spPr/>
        <p:txBody>
          <a:bodyPr/>
          <a:lstStyle/>
          <a:p>
            <a:r>
              <a:rPr lang="pt-PT" dirty="0"/>
              <a:t>Research </a:t>
            </a:r>
            <a:r>
              <a:rPr lang="pt-PT" dirty="0" err="1"/>
              <a:t>Questions</a:t>
            </a:r>
            <a:endParaRPr lang="pt-PT" dirty="0"/>
          </a:p>
        </p:txBody>
      </p:sp>
      <p:sp>
        <p:nvSpPr>
          <p:cNvPr id="3" name="Marcador de Posição de Conteúdo 2">
            <a:extLst>
              <a:ext uri="{FF2B5EF4-FFF2-40B4-BE49-F238E27FC236}">
                <a16:creationId xmlns:a16="http://schemas.microsoft.com/office/drawing/2014/main" id="{4AFF69AE-77EB-BC2E-1ACD-AE53A8726DDC}"/>
              </a:ext>
            </a:extLst>
          </p:cNvPr>
          <p:cNvSpPr>
            <a:spLocks noGrp="1"/>
          </p:cNvSpPr>
          <p:nvPr>
            <p:ph idx="1"/>
          </p:nvPr>
        </p:nvSpPr>
        <p:spPr/>
        <p:txBody>
          <a:bodyPr>
            <a:noAutofit/>
          </a:bodyPr>
          <a:lstStyle/>
          <a:p>
            <a:pPr marL="457200" indent="-457200" algn="just">
              <a:buAutoNum type="arabicPeriod"/>
            </a:pPr>
            <a:r>
              <a:rPr lang="en-US" sz="2000" b="1" dirty="0"/>
              <a:t>How both the standard and the more detailed guidelines of ESG 1.4 regarding recognition are evaluated by EQAR registered agencies?</a:t>
            </a:r>
          </a:p>
          <a:p>
            <a:pPr marL="457200" indent="-457200" algn="just">
              <a:buAutoNum type="arabicPeriod"/>
            </a:pPr>
            <a:endParaRPr lang="en-US" sz="2000" b="1" dirty="0"/>
          </a:p>
          <a:p>
            <a:pPr marL="400050" lvl="1" indent="0" algn="just">
              <a:buNone/>
            </a:pPr>
            <a:r>
              <a:rPr lang="en-US" sz="2000" b="1" dirty="0"/>
              <a:t>1.1. Are the elements of the ESG 1.4 (on student admission, progression, recognition and certification) explicitly covered in review reports of EQAR registered agencies? </a:t>
            </a:r>
          </a:p>
          <a:p>
            <a:pPr marL="400050" lvl="1" indent="0" algn="just">
              <a:buNone/>
            </a:pPr>
            <a:endParaRPr lang="en-US" sz="2000" dirty="0"/>
          </a:p>
          <a:p>
            <a:pPr marL="400050" lvl="1" indent="0" algn="just">
              <a:buNone/>
            </a:pPr>
            <a:r>
              <a:rPr lang="en-US" sz="2000" dirty="0"/>
              <a:t>It includes all phases of the student life cycle in order to identify the relative weight given to recognition in external QA.</a:t>
            </a:r>
          </a:p>
          <a:p>
            <a:pPr marL="400050" lvl="1" indent="0" algn="just">
              <a:buNone/>
            </a:pPr>
            <a:endParaRPr lang="en-US" sz="2000" dirty="0"/>
          </a:p>
          <a:p>
            <a:pPr lvl="1" algn="just"/>
            <a:endParaRPr lang="en-US" sz="2000" dirty="0"/>
          </a:p>
        </p:txBody>
      </p:sp>
      <p:sp>
        <p:nvSpPr>
          <p:cNvPr id="4" name="Seta: Curvada Para a Direita 3">
            <a:extLst>
              <a:ext uri="{FF2B5EF4-FFF2-40B4-BE49-F238E27FC236}">
                <a16:creationId xmlns:a16="http://schemas.microsoft.com/office/drawing/2014/main" id="{E86A3990-DAB8-622D-799F-B44E5EF0E0E2}"/>
              </a:ext>
            </a:extLst>
          </p:cNvPr>
          <p:cNvSpPr/>
          <p:nvPr/>
        </p:nvSpPr>
        <p:spPr>
          <a:xfrm>
            <a:off x="2404153" y="4387065"/>
            <a:ext cx="503434" cy="1029984"/>
          </a:xfrm>
          <a:prstGeom prst="curvedRightArrow">
            <a:avLst>
              <a:gd name="adj1" fmla="val 25000"/>
              <a:gd name="adj2" fmla="val 50000"/>
              <a:gd name="adj3" fmla="val 2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
        <p:nvSpPr>
          <p:cNvPr id="5" name="Marcador de Posição do Número do Diapositivo 4">
            <a:extLst>
              <a:ext uri="{FF2B5EF4-FFF2-40B4-BE49-F238E27FC236}">
                <a16:creationId xmlns:a16="http://schemas.microsoft.com/office/drawing/2014/main" id="{00DF4529-1E17-0E79-650B-46D73197C79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4131417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8DB7A1-2552-4C1C-D404-9F287C5DCD07}"/>
              </a:ext>
            </a:extLst>
          </p:cNvPr>
          <p:cNvSpPr>
            <a:spLocks noGrp="1"/>
          </p:cNvSpPr>
          <p:nvPr>
            <p:ph type="title"/>
          </p:nvPr>
        </p:nvSpPr>
        <p:spPr/>
        <p:txBody>
          <a:bodyPr/>
          <a:lstStyle/>
          <a:p>
            <a:r>
              <a:rPr lang="pt-PT" dirty="0"/>
              <a:t>Research </a:t>
            </a:r>
            <a:r>
              <a:rPr lang="pt-PT" dirty="0" err="1"/>
              <a:t>Questions</a:t>
            </a:r>
            <a:endParaRPr lang="pt-PT" dirty="0"/>
          </a:p>
        </p:txBody>
      </p:sp>
      <p:sp>
        <p:nvSpPr>
          <p:cNvPr id="3" name="Marcador de Posição de Conteúdo 2">
            <a:extLst>
              <a:ext uri="{FF2B5EF4-FFF2-40B4-BE49-F238E27FC236}">
                <a16:creationId xmlns:a16="http://schemas.microsoft.com/office/drawing/2014/main" id="{71C4A35E-8C55-87D0-BBC3-0C513BC0B133}"/>
              </a:ext>
            </a:extLst>
          </p:cNvPr>
          <p:cNvSpPr>
            <a:spLocks noGrp="1"/>
          </p:cNvSpPr>
          <p:nvPr>
            <p:ph idx="1"/>
          </p:nvPr>
        </p:nvSpPr>
        <p:spPr>
          <a:xfrm>
            <a:off x="2589212" y="1715785"/>
            <a:ext cx="9041134" cy="4613096"/>
          </a:xfrm>
        </p:spPr>
        <p:txBody>
          <a:bodyPr>
            <a:noAutofit/>
          </a:bodyPr>
          <a:lstStyle/>
          <a:p>
            <a:pPr marL="0" indent="0" algn="just">
              <a:buNone/>
            </a:pPr>
            <a:r>
              <a:rPr lang="pt-PT" sz="2000" b="1" dirty="0"/>
              <a:t>1.2 </a:t>
            </a:r>
            <a:r>
              <a:rPr lang="en-US" sz="2000" b="1" dirty="0"/>
              <a:t>How frequent is the topic of recognition in the external evaluation of the HEIs? What are the observations of EQAR registered QA agencies regarding the quality of recognition procedures of HEIs in the EHEA?</a:t>
            </a:r>
          </a:p>
          <a:p>
            <a:pPr marL="0" indent="0" algn="just">
              <a:buNone/>
            </a:pPr>
            <a:endParaRPr lang="pt-PT" sz="2000" b="1" dirty="0"/>
          </a:p>
          <a:p>
            <a:pPr marL="0" indent="0" algn="just">
              <a:buNone/>
            </a:pPr>
            <a:r>
              <a:rPr lang="en-US" sz="2000" dirty="0"/>
              <a:t>Whether institutions have:</a:t>
            </a:r>
          </a:p>
          <a:p>
            <a:pPr marL="457200" indent="-457200" algn="just">
              <a:buAutoNum type="alphaLcParenBoth"/>
            </a:pPr>
            <a:r>
              <a:rPr lang="en-US" sz="2000" dirty="0"/>
              <a:t>fair procedures </a:t>
            </a:r>
          </a:p>
          <a:p>
            <a:pPr marL="457200" indent="-457200" algn="just">
              <a:buAutoNum type="alphaLcParenBoth"/>
            </a:pPr>
            <a:r>
              <a:rPr lang="en-US" sz="2000" dirty="0"/>
              <a:t>implemented in a consistent and transparent manner</a:t>
            </a:r>
          </a:p>
          <a:p>
            <a:pPr marL="457200" indent="-457200" algn="just">
              <a:buAutoNum type="alphaLcParenBoth"/>
            </a:pPr>
            <a:r>
              <a:rPr lang="en-US" sz="2000" dirty="0"/>
              <a:t>in line with the principles of the LRC </a:t>
            </a:r>
          </a:p>
          <a:p>
            <a:pPr marL="457200" indent="-457200" algn="just">
              <a:buAutoNum type="alphaLcParenBoth"/>
            </a:pPr>
            <a:r>
              <a:rPr lang="en-US" sz="2000" dirty="0"/>
              <a:t>made in cooperation with other institutions, QA agencies and the national ENIC-NARIC </a:t>
            </a:r>
            <a:r>
              <a:rPr lang="en-US" sz="2000" dirty="0" err="1"/>
              <a:t>centres</a:t>
            </a:r>
            <a:r>
              <a:rPr lang="en-US" sz="2000" dirty="0"/>
              <a:t> with a view to ensuring coherent recognition across the country. </a:t>
            </a:r>
          </a:p>
          <a:p>
            <a:pPr marL="0" indent="0" algn="just">
              <a:buNone/>
            </a:pPr>
            <a:r>
              <a:rPr lang="en-US" sz="2000" dirty="0"/>
              <a:t>Takes into consideration the periods of study and prior learning, including the recognition of nonformal and informal learning. </a:t>
            </a:r>
            <a:endParaRPr lang="pt-PT" sz="2000" b="1" dirty="0"/>
          </a:p>
          <a:p>
            <a:pPr marL="0" indent="0" algn="just">
              <a:buNone/>
            </a:pPr>
            <a:endParaRPr lang="pt-PT" sz="2000" dirty="0"/>
          </a:p>
        </p:txBody>
      </p:sp>
      <p:sp>
        <p:nvSpPr>
          <p:cNvPr id="4" name="Seta: Curvada Para a Direita 3">
            <a:extLst>
              <a:ext uri="{FF2B5EF4-FFF2-40B4-BE49-F238E27FC236}">
                <a16:creationId xmlns:a16="http://schemas.microsoft.com/office/drawing/2014/main" id="{3A7B76FC-3F16-45BE-A39A-933CE298AA45}"/>
              </a:ext>
            </a:extLst>
          </p:cNvPr>
          <p:cNvSpPr/>
          <p:nvPr/>
        </p:nvSpPr>
        <p:spPr>
          <a:xfrm>
            <a:off x="2085778" y="3102795"/>
            <a:ext cx="503434" cy="1029984"/>
          </a:xfrm>
          <a:prstGeom prst="curvedRightArrow">
            <a:avLst>
              <a:gd name="adj1" fmla="val 25000"/>
              <a:gd name="adj2" fmla="val 50000"/>
              <a:gd name="adj3" fmla="val 2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
        <p:nvSpPr>
          <p:cNvPr id="5" name="Marcador de Posição do Número do Diapositivo 4">
            <a:extLst>
              <a:ext uri="{FF2B5EF4-FFF2-40B4-BE49-F238E27FC236}">
                <a16:creationId xmlns:a16="http://schemas.microsoft.com/office/drawing/2014/main" id="{5BA68157-4A59-FF81-5CF5-2049371FA0D2}"/>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26566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2CA315-98C6-1021-FEAF-A8DA79EDCE2A}"/>
              </a:ext>
            </a:extLst>
          </p:cNvPr>
          <p:cNvSpPr>
            <a:spLocks noGrp="1"/>
          </p:cNvSpPr>
          <p:nvPr>
            <p:ph type="title"/>
          </p:nvPr>
        </p:nvSpPr>
        <p:spPr/>
        <p:txBody>
          <a:bodyPr/>
          <a:lstStyle/>
          <a:p>
            <a:r>
              <a:rPr lang="pt-PT" dirty="0" err="1"/>
              <a:t>Methodological</a:t>
            </a:r>
            <a:r>
              <a:rPr lang="pt-PT" dirty="0"/>
              <a:t> </a:t>
            </a:r>
            <a:r>
              <a:rPr lang="pt-PT" dirty="0" err="1"/>
              <a:t>approach</a:t>
            </a:r>
            <a:endParaRPr lang="pt-PT" dirty="0"/>
          </a:p>
        </p:txBody>
      </p:sp>
      <p:sp>
        <p:nvSpPr>
          <p:cNvPr id="3" name="Marcador de Posição de Conteúdo 2">
            <a:extLst>
              <a:ext uri="{FF2B5EF4-FFF2-40B4-BE49-F238E27FC236}">
                <a16:creationId xmlns:a16="http://schemas.microsoft.com/office/drawing/2014/main" id="{68F1A4DF-0F0F-C2ED-A2B1-5512B3CC0C44}"/>
              </a:ext>
            </a:extLst>
          </p:cNvPr>
          <p:cNvSpPr>
            <a:spLocks noGrp="1"/>
          </p:cNvSpPr>
          <p:nvPr>
            <p:ph idx="1"/>
          </p:nvPr>
        </p:nvSpPr>
        <p:spPr>
          <a:xfrm>
            <a:off x="2589212" y="1695236"/>
            <a:ext cx="9000037" cy="4808306"/>
          </a:xfrm>
        </p:spPr>
        <p:txBody>
          <a:bodyPr>
            <a:normAutofit/>
          </a:bodyPr>
          <a:lstStyle/>
          <a:p>
            <a:r>
              <a:rPr lang="pt-PT" sz="2000" dirty="0" err="1"/>
              <a:t>Database</a:t>
            </a:r>
            <a:r>
              <a:rPr lang="pt-PT" sz="2000" dirty="0"/>
              <a:t> for </a:t>
            </a:r>
            <a:r>
              <a:rPr lang="pt-PT" sz="2000" dirty="0" err="1"/>
              <a:t>External</a:t>
            </a:r>
            <a:r>
              <a:rPr lang="pt-PT" sz="2000" dirty="0"/>
              <a:t> </a:t>
            </a:r>
            <a:r>
              <a:rPr lang="pt-PT" sz="2000" dirty="0" err="1"/>
              <a:t>Quality</a:t>
            </a:r>
            <a:r>
              <a:rPr lang="pt-PT" sz="2000" dirty="0"/>
              <a:t> Assurance </a:t>
            </a:r>
            <a:r>
              <a:rPr lang="pt-PT" sz="2000" dirty="0" err="1"/>
              <a:t>Results</a:t>
            </a:r>
            <a:r>
              <a:rPr lang="pt-PT" sz="2000" dirty="0"/>
              <a:t> (DEQAR)</a:t>
            </a:r>
          </a:p>
          <a:p>
            <a:endParaRPr lang="pt-PT" sz="2000" dirty="0"/>
          </a:p>
          <a:p>
            <a:r>
              <a:rPr lang="en-US" sz="2000" dirty="0"/>
              <a:t>Institutional reviews uploaded by EQAR registered agencies</a:t>
            </a:r>
          </a:p>
          <a:p>
            <a:pPr marL="0" indent="0">
              <a:buNone/>
            </a:pPr>
            <a:endParaRPr lang="en-US" sz="2000" dirty="0"/>
          </a:p>
          <a:p>
            <a:r>
              <a:rPr lang="en-US" sz="2000" dirty="0"/>
              <a:t>EQAR registered QA agencies’ websites and their documentation (methodologies used by EQAR registered agencies)</a:t>
            </a:r>
          </a:p>
          <a:p>
            <a:endParaRPr lang="en-US" sz="2000" dirty="0"/>
          </a:p>
          <a:p>
            <a:pPr algn="just"/>
            <a:r>
              <a:rPr lang="en-GB" sz="2000" dirty="0"/>
              <a:t>Coherence and consistency in the sample</a:t>
            </a:r>
          </a:p>
          <a:p>
            <a:endParaRPr lang="en-US" sz="2000" dirty="0"/>
          </a:p>
          <a:p>
            <a:pPr marL="0" indent="0">
              <a:buNone/>
            </a:pPr>
            <a:endParaRPr lang="en-US" sz="2000" dirty="0"/>
          </a:p>
        </p:txBody>
      </p:sp>
      <p:sp>
        <p:nvSpPr>
          <p:cNvPr id="5" name="Marcador de Posição do Número do Diapositivo 4">
            <a:extLst>
              <a:ext uri="{FF2B5EF4-FFF2-40B4-BE49-F238E27FC236}">
                <a16:creationId xmlns:a16="http://schemas.microsoft.com/office/drawing/2014/main" id="{AA70CB01-54BA-AC7B-B78C-53481696F296}"/>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23422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999CA-6A42-AF49-8BD5-18256010C1D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F8FD4D3F-DCDD-6CC3-E397-BA97898E1CB7}"/>
              </a:ext>
            </a:extLst>
          </p:cNvPr>
          <p:cNvSpPr>
            <a:spLocks noGrp="1"/>
          </p:cNvSpPr>
          <p:nvPr>
            <p:ph type="title"/>
          </p:nvPr>
        </p:nvSpPr>
        <p:spPr>
          <a:xfrm>
            <a:off x="2477990" y="176351"/>
            <a:ext cx="8911687" cy="1280890"/>
          </a:xfrm>
        </p:spPr>
        <p:txBody>
          <a:bodyPr/>
          <a:lstStyle/>
          <a:p>
            <a:r>
              <a:rPr lang="pt-PT" dirty="0" err="1"/>
              <a:t>Methodological</a:t>
            </a:r>
            <a:r>
              <a:rPr lang="pt-PT" dirty="0"/>
              <a:t> </a:t>
            </a:r>
            <a:r>
              <a:rPr lang="pt-PT" dirty="0" err="1"/>
              <a:t>approach</a:t>
            </a:r>
            <a:endParaRPr lang="pt-PT" dirty="0"/>
          </a:p>
        </p:txBody>
      </p:sp>
      <p:sp>
        <p:nvSpPr>
          <p:cNvPr id="3" name="Marcador de Posição de Conteúdo 2">
            <a:extLst>
              <a:ext uri="{FF2B5EF4-FFF2-40B4-BE49-F238E27FC236}">
                <a16:creationId xmlns:a16="http://schemas.microsoft.com/office/drawing/2014/main" id="{ECA85002-6E7D-747A-8C58-47A73963E660}"/>
              </a:ext>
            </a:extLst>
          </p:cNvPr>
          <p:cNvSpPr>
            <a:spLocks noGrp="1"/>
          </p:cNvSpPr>
          <p:nvPr>
            <p:ph idx="1"/>
          </p:nvPr>
        </p:nvSpPr>
        <p:spPr>
          <a:xfrm>
            <a:off x="2363056" y="1784278"/>
            <a:ext cx="9141556" cy="4256926"/>
          </a:xfrm>
        </p:spPr>
        <p:txBody>
          <a:bodyPr>
            <a:noAutofit/>
          </a:bodyPr>
          <a:lstStyle/>
          <a:p>
            <a:pPr algn="just">
              <a:buFont typeface="+mj-lt"/>
              <a:buAutoNum type="arabicPeriod"/>
            </a:pPr>
            <a:endParaRPr lang="en-US" sz="2000" dirty="0"/>
          </a:p>
          <a:p>
            <a:pPr algn="just">
              <a:buFont typeface="+mj-lt"/>
              <a:buAutoNum type="arabicPeriod"/>
            </a:pPr>
            <a:endParaRPr lang="en-US" sz="2000" dirty="0"/>
          </a:p>
          <a:p>
            <a:pPr algn="just">
              <a:buFont typeface="+mj-lt"/>
              <a:buAutoNum type="arabicPeriod"/>
            </a:pPr>
            <a:endParaRPr lang="en-US" sz="2000" dirty="0"/>
          </a:p>
        </p:txBody>
      </p:sp>
      <p:sp>
        <p:nvSpPr>
          <p:cNvPr id="5" name="Marcador de Posição do Número do Diapositivo 4">
            <a:extLst>
              <a:ext uri="{FF2B5EF4-FFF2-40B4-BE49-F238E27FC236}">
                <a16:creationId xmlns:a16="http://schemas.microsoft.com/office/drawing/2014/main" id="{E19E6356-266F-EB06-F1BC-446AFC3AC317}"/>
              </a:ext>
            </a:extLst>
          </p:cNvPr>
          <p:cNvSpPr>
            <a:spLocks noGrp="1"/>
          </p:cNvSpPr>
          <p:nvPr>
            <p:ph type="sldNum" sz="quarter" idx="12"/>
          </p:nvPr>
        </p:nvSpPr>
        <p:spPr/>
        <p:txBody>
          <a:bodyPr/>
          <a:lstStyle/>
          <a:p>
            <a:fld id="{D57F1E4F-1CFF-5643-939E-217C01CDF565}" type="slidenum">
              <a:rPr lang="en-US" smtClean="0"/>
              <a:pPr/>
              <a:t>9</a:t>
            </a:fld>
            <a:endParaRPr lang="en-US" dirty="0"/>
          </a:p>
        </p:txBody>
      </p:sp>
      <p:graphicFrame>
        <p:nvGraphicFramePr>
          <p:cNvPr id="6" name="Tabela 5">
            <a:extLst>
              <a:ext uri="{FF2B5EF4-FFF2-40B4-BE49-F238E27FC236}">
                <a16:creationId xmlns:a16="http://schemas.microsoft.com/office/drawing/2014/main" id="{164DCA24-5952-FF7A-F9EB-02AE428AE129}"/>
              </a:ext>
            </a:extLst>
          </p:cNvPr>
          <p:cNvGraphicFramePr>
            <a:graphicFrameLocks noGrp="1"/>
          </p:cNvGraphicFramePr>
          <p:nvPr>
            <p:extLst>
              <p:ext uri="{D42A27DB-BD31-4B8C-83A1-F6EECF244321}">
                <p14:modId xmlns:p14="http://schemas.microsoft.com/office/powerpoint/2010/main" val="1597729022"/>
              </p:ext>
            </p:extLst>
          </p:nvPr>
        </p:nvGraphicFramePr>
        <p:xfrm>
          <a:off x="2477990" y="1089573"/>
          <a:ext cx="8595634" cy="5314309"/>
        </p:xfrm>
        <a:graphic>
          <a:graphicData uri="http://schemas.openxmlformats.org/drawingml/2006/table">
            <a:tbl>
              <a:tblPr firstRow="1" bandRow="1">
                <a:tableStyleId>{F5AB1C69-6EDB-4FF4-983F-18BD219EF322}</a:tableStyleId>
              </a:tblPr>
              <a:tblGrid>
                <a:gridCol w="4297817">
                  <a:extLst>
                    <a:ext uri="{9D8B030D-6E8A-4147-A177-3AD203B41FA5}">
                      <a16:colId xmlns:a16="http://schemas.microsoft.com/office/drawing/2014/main" val="645171570"/>
                    </a:ext>
                  </a:extLst>
                </a:gridCol>
                <a:gridCol w="4297817">
                  <a:extLst>
                    <a:ext uri="{9D8B030D-6E8A-4147-A177-3AD203B41FA5}">
                      <a16:colId xmlns:a16="http://schemas.microsoft.com/office/drawing/2014/main" val="1712949740"/>
                    </a:ext>
                  </a:extLst>
                </a:gridCol>
              </a:tblGrid>
              <a:tr h="367584">
                <a:tc>
                  <a:txBody>
                    <a:bodyPr/>
                    <a:lstStyle/>
                    <a:p>
                      <a:r>
                        <a:rPr lang="pt-PT" dirty="0" err="1"/>
                        <a:t>Inclusion</a:t>
                      </a:r>
                      <a:r>
                        <a:rPr lang="pt-PT" dirty="0"/>
                        <a:t> </a:t>
                      </a:r>
                      <a:r>
                        <a:rPr lang="pt-PT" dirty="0" err="1"/>
                        <a:t>criteria</a:t>
                      </a:r>
                      <a:endParaRPr lang="pt-PT" dirty="0"/>
                    </a:p>
                  </a:txBody>
                  <a:tcPr/>
                </a:tc>
                <a:tc>
                  <a:txBody>
                    <a:bodyPr/>
                    <a:lstStyle/>
                    <a:p>
                      <a:r>
                        <a:rPr lang="pt-PT" dirty="0" err="1"/>
                        <a:t>Exclusion</a:t>
                      </a:r>
                      <a:r>
                        <a:rPr lang="pt-PT" dirty="0"/>
                        <a:t> </a:t>
                      </a:r>
                      <a:r>
                        <a:rPr lang="pt-PT" dirty="0" err="1"/>
                        <a:t>criteria</a:t>
                      </a:r>
                      <a:endParaRPr lang="pt-PT" dirty="0"/>
                    </a:p>
                  </a:txBody>
                  <a:tcPr/>
                </a:tc>
                <a:extLst>
                  <a:ext uri="{0D108BD9-81ED-4DB2-BD59-A6C34878D82A}">
                    <a16:rowId xmlns:a16="http://schemas.microsoft.com/office/drawing/2014/main" val="1554808189"/>
                  </a:ext>
                </a:extLst>
              </a:tr>
              <a:tr h="44821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Reports written in English language</a:t>
                      </a:r>
                    </a:p>
                    <a:p>
                      <a:endParaRPr lang="pt-P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Follow-up reports</a:t>
                      </a:r>
                    </a:p>
                    <a:p>
                      <a:endParaRPr lang="pt-PT" dirty="0"/>
                    </a:p>
                  </a:txBody>
                  <a:tcPr/>
                </a:tc>
                <a:extLst>
                  <a:ext uri="{0D108BD9-81ED-4DB2-BD59-A6C34878D82A}">
                    <a16:rowId xmlns:a16="http://schemas.microsoft.com/office/drawing/2014/main" val="724737378"/>
                  </a:ext>
                </a:extLst>
              </a:tr>
              <a:tr h="92336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Reports published after 2015 (i.e. the year of the publication of the revised ESG)</a:t>
                      </a:r>
                      <a:endParaRPr lang="pt-P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Institutional responses and appeals</a:t>
                      </a:r>
                    </a:p>
                    <a:p>
                      <a:endParaRPr lang="pt-PT" dirty="0"/>
                    </a:p>
                  </a:txBody>
                  <a:tcPr/>
                </a:tc>
                <a:extLst>
                  <a:ext uri="{0D108BD9-81ED-4DB2-BD59-A6C34878D82A}">
                    <a16:rowId xmlns:a16="http://schemas.microsoft.com/office/drawing/2014/main" val="2628469578"/>
                  </a:ext>
                </a:extLst>
              </a:tr>
              <a:tr h="102935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Reports of HEIs based in the EHEA</a:t>
                      </a:r>
                    </a:p>
                    <a:p>
                      <a:endParaRPr lang="pt-P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Reports assessing study </a:t>
                      </a:r>
                      <a:r>
                        <a:rPr lang="en-US" sz="1800" dirty="0" err="1"/>
                        <a:t>programmes</a:t>
                      </a:r>
                      <a:r>
                        <a:rPr lang="en-US" sz="1800" dirty="0"/>
                        <a:t>, despite being classified as institutional assessment reports</a:t>
                      </a:r>
                    </a:p>
                    <a:p>
                      <a:endParaRPr lang="pt-PT" dirty="0"/>
                    </a:p>
                  </a:txBody>
                  <a:tcPr/>
                </a:tc>
                <a:extLst>
                  <a:ext uri="{0D108BD9-81ED-4DB2-BD59-A6C34878D82A}">
                    <a16:rowId xmlns:a16="http://schemas.microsoft.com/office/drawing/2014/main" val="1985325240"/>
                  </a:ext>
                </a:extLst>
              </a:tr>
              <a:tr h="680736">
                <a:tc>
                  <a:txBody>
                    <a:bodyPr/>
                    <a:lstStyle/>
                    <a:p>
                      <a:r>
                        <a:rPr lang="en-US" sz="1800" dirty="0"/>
                        <a:t>Reports resulting from institutional reviews only</a:t>
                      </a:r>
                      <a:endParaRPr lang="pt-PT"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Reports assessing faculties or departments. </a:t>
                      </a:r>
                    </a:p>
                    <a:p>
                      <a:endParaRPr lang="pt-PT" dirty="0"/>
                    </a:p>
                  </a:txBody>
                  <a:tcPr/>
                </a:tc>
                <a:extLst>
                  <a:ext uri="{0D108BD9-81ED-4DB2-BD59-A6C34878D82A}">
                    <a16:rowId xmlns:a16="http://schemas.microsoft.com/office/drawing/2014/main" val="3334446960"/>
                  </a:ext>
                </a:extLst>
              </a:tr>
              <a:tr h="640080">
                <a:tc>
                  <a:txBody>
                    <a:bodyPr/>
                    <a:lstStyle/>
                    <a:p>
                      <a:r>
                        <a:rPr lang="pt-PT" dirty="0"/>
                        <a:t>1 </a:t>
                      </a:r>
                      <a:r>
                        <a:rPr lang="pt-PT" dirty="0" err="1"/>
                        <a:t>report</a:t>
                      </a:r>
                      <a:r>
                        <a:rPr lang="pt-PT" dirty="0"/>
                        <a:t> per </a:t>
                      </a:r>
                      <a:r>
                        <a:rPr lang="pt-PT" dirty="0" err="1"/>
                        <a:t>institution</a:t>
                      </a:r>
                      <a:endParaRPr lang="pt-PT" dirty="0"/>
                    </a:p>
                  </a:txBody>
                  <a:tcPr/>
                </a:tc>
                <a:tc>
                  <a:txBody>
                    <a:bodyPr/>
                    <a:lstStyle/>
                    <a:p>
                      <a:r>
                        <a:rPr lang="pt-PT" dirty="0" err="1"/>
                        <a:t>Older</a:t>
                      </a:r>
                      <a:r>
                        <a:rPr lang="pt-PT" dirty="0"/>
                        <a:t> </a:t>
                      </a:r>
                      <a:r>
                        <a:rPr lang="pt-PT" dirty="0" err="1"/>
                        <a:t>reports</a:t>
                      </a:r>
                      <a:r>
                        <a:rPr lang="pt-PT" dirty="0"/>
                        <a:t> (in case </a:t>
                      </a:r>
                      <a:r>
                        <a:rPr lang="pt-PT" dirty="0" err="1"/>
                        <a:t>of</a:t>
                      </a:r>
                      <a:r>
                        <a:rPr lang="pt-PT" dirty="0"/>
                        <a:t> </a:t>
                      </a:r>
                      <a:r>
                        <a:rPr lang="pt-PT" dirty="0" err="1"/>
                        <a:t>several</a:t>
                      </a:r>
                      <a:r>
                        <a:rPr lang="pt-PT" dirty="0"/>
                        <a:t> </a:t>
                      </a:r>
                      <a:r>
                        <a:rPr lang="pt-PT" dirty="0" err="1"/>
                        <a:t>reports</a:t>
                      </a:r>
                      <a:r>
                        <a:rPr lang="pt-PT" dirty="0"/>
                        <a:t> </a:t>
                      </a:r>
                      <a:r>
                        <a:rPr lang="pt-PT" dirty="0" err="1"/>
                        <a:t>of</a:t>
                      </a:r>
                      <a:r>
                        <a:rPr lang="pt-PT" dirty="0"/>
                        <a:t> 1 </a:t>
                      </a:r>
                      <a:r>
                        <a:rPr lang="pt-PT" dirty="0" err="1"/>
                        <a:t>institution</a:t>
                      </a:r>
                      <a:r>
                        <a:rPr lang="pt-PT" dirty="0"/>
                        <a:t>)</a:t>
                      </a:r>
                    </a:p>
                  </a:txBody>
                  <a:tcPr/>
                </a:tc>
                <a:extLst>
                  <a:ext uri="{0D108BD9-81ED-4DB2-BD59-A6C34878D82A}">
                    <a16:rowId xmlns:a16="http://schemas.microsoft.com/office/drawing/2014/main" val="807563465"/>
                  </a:ext>
                </a:extLst>
              </a:tr>
              <a:tr h="640080">
                <a:tc>
                  <a:txBody>
                    <a:bodyPr/>
                    <a:lstStyle/>
                    <a:p>
                      <a:r>
                        <a:rPr lang="pt-PT" dirty="0" err="1"/>
                        <a:t>Current</a:t>
                      </a:r>
                      <a:r>
                        <a:rPr lang="pt-PT" dirty="0"/>
                        <a:t> QA </a:t>
                      </a:r>
                      <a:r>
                        <a:rPr lang="pt-PT" dirty="0" err="1"/>
                        <a:t>methodologies</a:t>
                      </a:r>
                      <a:endParaRPr lang="pt-PT" dirty="0"/>
                    </a:p>
                  </a:txBody>
                  <a:tcPr/>
                </a:tc>
                <a:tc>
                  <a:txBody>
                    <a:bodyPr/>
                    <a:lstStyle/>
                    <a:p>
                      <a:endParaRPr lang="pt-PT" dirty="0"/>
                    </a:p>
                  </a:txBody>
                  <a:tcPr/>
                </a:tc>
                <a:extLst>
                  <a:ext uri="{0D108BD9-81ED-4DB2-BD59-A6C34878D82A}">
                    <a16:rowId xmlns:a16="http://schemas.microsoft.com/office/drawing/2014/main" val="3892379024"/>
                  </a:ext>
                </a:extLst>
              </a:tr>
            </a:tbl>
          </a:graphicData>
        </a:graphic>
      </p:graphicFrame>
    </p:spTree>
    <p:extLst>
      <p:ext uri="{BB962C8B-B14F-4D97-AF65-F5344CB8AC3E}">
        <p14:creationId xmlns:p14="http://schemas.microsoft.com/office/powerpoint/2010/main" val="1267776040"/>
      </p:ext>
    </p:extLst>
  </p:cSld>
  <p:clrMapOvr>
    <a:masterClrMapping/>
  </p:clrMapOvr>
</p:sld>
</file>

<file path=ppt/theme/theme1.xml><?xml version="1.0" encoding="utf-8"?>
<a:theme xmlns:a="http://schemas.openxmlformats.org/drawingml/2006/main" name="Haste">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4667</TotalTime>
  <Words>1122</Words>
  <Application>Microsoft Office PowerPoint</Application>
  <PresentationFormat>Ecrã Panorâmico</PresentationFormat>
  <Paragraphs>125</Paragraphs>
  <Slides>17</Slides>
  <Notes>0</Notes>
  <HiddenSlides>0</HiddenSlides>
  <MMClips>0</MMClips>
  <ScaleCrop>false</ScaleCrop>
  <HeadingPairs>
    <vt:vector size="6" baseType="variant">
      <vt:variant>
        <vt:lpstr>Tipos de letra usados</vt:lpstr>
      </vt:variant>
      <vt:variant>
        <vt:i4>5</vt:i4>
      </vt:variant>
      <vt:variant>
        <vt:lpstr>Tema</vt:lpstr>
      </vt:variant>
      <vt:variant>
        <vt:i4>1</vt:i4>
      </vt:variant>
      <vt:variant>
        <vt:lpstr>Títulos dos diapositivos</vt:lpstr>
      </vt:variant>
      <vt:variant>
        <vt:i4>17</vt:i4>
      </vt:variant>
    </vt:vector>
  </HeadingPairs>
  <TitlesOfParts>
    <vt:vector size="23" baseType="lpstr">
      <vt:lpstr>Arial</vt:lpstr>
      <vt:lpstr>Calibri</vt:lpstr>
      <vt:lpstr>Century Gothic</vt:lpstr>
      <vt:lpstr>DIN 2014</vt:lpstr>
      <vt:lpstr>Wingdings 3</vt:lpstr>
      <vt:lpstr>Haste</vt:lpstr>
      <vt:lpstr>  Quality of Recognition  Insights from the analysis of reports by EQAR registered agencies</vt:lpstr>
      <vt:lpstr>Content</vt:lpstr>
      <vt:lpstr>Background</vt:lpstr>
      <vt:lpstr>Background</vt:lpstr>
      <vt:lpstr>Background</vt:lpstr>
      <vt:lpstr>Research Questions</vt:lpstr>
      <vt:lpstr>Research Questions</vt:lpstr>
      <vt:lpstr>Methodological approach</vt:lpstr>
      <vt:lpstr>Methodological approach</vt:lpstr>
      <vt:lpstr>Research sample  </vt:lpstr>
      <vt:lpstr>Research sample: QA Agencies’ methodologies</vt:lpstr>
      <vt:lpstr>Results Are the elements of ESG 1.4 (admission, progression, recognition and certification) explicitly covered in review reports?</vt:lpstr>
      <vt:lpstr>Results Are the elements of ESG 1.4 (admission, progression, recognition and certification) explicitly covered in review reports?</vt:lpstr>
      <vt:lpstr>Results What are the observations regarding the quality of recognition procedures of HEIs?</vt:lpstr>
      <vt:lpstr>Results: further improvement</vt:lpstr>
      <vt:lpstr>Considerations/ Recommendations</vt:lpstr>
      <vt:lpstr> QUESTIONS?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João Manatos</dc:creator>
  <cp:lastModifiedBy>Maria João Manatos</cp:lastModifiedBy>
  <cp:revision>1</cp:revision>
  <dcterms:created xsi:type="dcterms:W3CDTF">2024-10-25T12:31:58Z</dcterms:created>
  <dcterms:modified xsi:type="dcterms:W3CDTF">2024-10-28T18:18:58Z</dcterms:modified>
</cp:coreProperties>
</file>