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6.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7.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 id="2147483874" r:id="rId5"/>
    <p:sldMasterId id="2147483741" r:id="rId6"/>
    <p:sldMasterId id="2147483773" r:id="rId7"/>
    <p:sldMasterId id="2147483783" r:id="rId8"/>
    <p:sldMasterId id="2147483794" r:id="rId9"/>
    <p:sldMasterId id="2147483864" r:id="rId10"/>
    <p:sldMasterId id="2147483675" r:id="rId11"/>
  </p:sldMasterIdLst>
  <p:notesMasterIdLst>
    <p:notesMasterId r:id="rId21"/>
  </p:notesMasterIdLst>
  <p:sldIdLst>
    <p:sldId id="4121" r:id="rId12"/>
    <p:sldId id="4129" r:id="rId13"/>
    <p:sldId id="4131" r:id="rId14"/>
    <p:sldId id="4130" r:id="rId15"/>
    <p:sldId id="346" r:id="rId16"/>
    <p:sldId id="1083" r:id="rId17"/>
    <p:sldId id="1147" r:id="rId18"/>
    <p:sldId id="4132" r:id="rId19"/>
    <p:sldId id="275" r:id="rId20"/>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092">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22" roundtripDataSignature="AMtx7mh3YP3xexYcFoahXa2ehi0H5V4Za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570B07B-5FFF-4657-18D1-26FF567754A7}" name="Muehleck, Kai" initials="KM" userId="S::Muehleck@dzhw.eu::9c3eb6ab-e24c-41cc-9742-848ee6604730" providerId="AD"/>
  <p188:author id="{F43D5C88-6E96-E8B6-366E-9DED308057BF}" name="Köppen, Louisa" initials="KL" userId="S::koeppen@dzhw.eu::4e705611-8c76-4be8-8a98-f0a803f42af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A9B0"/>
    <a:srgbClr val="7975C8"/>
    <a:srgbClr val="F0A81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092"/>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3" Type="http://schemas.openxmlformats.org/officeDocument/2006/relationships/customXml" Target="../customXml/item3.xml"/><Relationship Id="rId21" Type="http://schemas.openxmlformats.org/officeDocument/2006/relationships/notesMaster" Target="notesMasters/notesMaster1.xml"/><Relationship Id="rId125"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124"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12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4.xml"/><Relationship Id="rId127" Type="http://schemas.microsoft.com/office/2018/10/relationships/authors" Target="authors.xml"/><Relationship Id="rId10" Type="http://schemas.openxmlformats.org/officeDocument/2006/relationships/slideMaster" Target="slideMasters/slideMaster7.xml"/><Relationship Id="rId19" Type="http://schemas.openxmlformats.org/officeDocument/2006/relationships/slide" Target="slides/slide8.xml"/><Relationship Id="rId122" Type="http://customschemas.google.com/relationships/presentationmetadata" Target="metadata"/><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12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Total number of programmes that applied the European Approach</c:v>
                </c:pt>
              </c:strCache>
            </c:strRef>
          </c:tx>
          <c:spPr>
            <a:solidFill>
              <a:schemeClr val="accent2"/>
            </a:solidFill>
            <a:ln>
              <a:noFill/>
            </a:ln>
            <a:effectLst/>
          </c:spPr>
          <c:invertIfNegative val="0"/>
          <c:dLbls>
            <c:spPr>
              <a:noFill/>
              <a:ln>
                <a:noFill/>
              </a:ln>
              <a:effectLst/>
            </c:spPr>
            <c:txPr>
              <a:bodyPr rot="-5400000" spcFirstLastPara="1" vertOverflow="clip" horzOverflow="clip" vert="horz" wrap="square" lIns="38100" tIns="19050" rIns="38100" bIns="19050" anchor="ctr" anchorCtr="1">
                <a:spAutoFit/>
              </a:bodyPr>
              <a:lstStyle/>
              <a:p>
                <a:pPr>
                  <a:defRPr sz="1064" b="0" i="0" u="none" strike="noStrike" kern="12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Sheet1!$A$2:$A$7</c:f>
              <c:strCache>
                <c:ptCount val="6"/>
                <c:pt idx="0">
                  <c:v>2011-14</c:v>
                </c:pt>
                <c:pt idx="1">
                  <c:v>2015-16</c:v>
                </c:pt>
                <c:pt idx="2">
                  <c:v>2017-18</c:v>
                </c:pt>
                <c:pt idx="3">
                  <c:v>2019-20</c:v>
                </c:pt>
                <c:pt idx="4">
                  <c:v>2021-22</c:v>
                </c:pt>
                <c:pt idx="5">
                  <c:v>2023-24</c:v>
                </c:pt>
              </c:strCache>
            </c:strRef>
          </c:cat>
          <c:val>
            <c:numRef>
              <c:f>Sheet1!$B$2:$B$7</c:f>
              <c:numCache>
                <c:formatCode>General</c:formatCode>
                <c:ptCount val="6"/>
                <c:pt idx="0">
                  <c:v>4</c:v>
                </c:pt>
                <c:pt idx="1">
                  <c:v>4</c:v>
                </c:pt>
                <c:pt idx="2">
                  <c:v>6</c:v>
                </c:pt>
                <c:pt idx="3">
                  <c:v>10</c:v>
                </c:pt>
                <c:pt idx="4">
                  <c:v>15</c:v>
                </c:pt>
                <c:pt idx="5">
                  <c:v>24</c:v>
                </c:pt>
              </c:numCache>
            </c:numRef>
          </c:val>
          <c:extLst>
            <c:ext xmlns:c16="http://schemas.microsoft.com/office/drawing/2014/chart" uri="{C3380CC4-5D6E-409C-BE32-E72D297353CC}">
              <c16:uniqueId val="{00000000-38A7-4705-B419-7B5CFD519DBC}"/>
            </c:ext>
          </c:extLst>
        </c:ser>
        <c:dLbls>
          <c:dLblPos val="outEnd"/>
          <c:showLegendKey val="0"/>
          <c:showVal val="1"/>
          <c:showCatName val="0"/>
          <c:showSerName val="0"/>
          <c:showPercent val="0"/>
          <c:showBubbleSize val="0"/>
        </c:dLbls>
        <c:gapWidth val="444"/>
        <c:overlap val="-90"/>
        <c:axId val="1927387680"/>
        <c:axId val="1927388160"/>
      </c:barChart>
      <c:catAx>
        <c:axId val="192738768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1927388160"/>
        <c:crosses val="autoZero"/>
        <c:auto val="1"/>
        <c:lblAlgn val="ctr"/>
        <c:lblOffset val="100"/>
        <c:noMultiLvlLbl val="0"/>
      </c:catAx>
      <c:valAx>
        <c:axId val="1927388160"/>
        <c:scaling>
          <c:orientation val="minMax"/>
        </c:scaling>
        <c:delete val="1"/>
        <c:axPos val="l"/>
        <c:numFmt formatCode="General" sourceLinked="1"/>
        <c:majorTickMark val="none"/>
        <c:minorTickMark val="none"/>
        <c:tickLblPos val="nextTo"/>
        <c:crossAx val="192738768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064"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yintracomm.ec.europa.eu/corp/intellectual-property/Documents/2019_Reuse-guidelines%28CC-BY%29.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99332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2</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767245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a:t>Update/add/delete parts of the copy right notice where appropriate.</a:t>
            </a:r>
            <a:endParaRPr/>
          </a:p>
          <a:p>
            <a:pPr marL="0" lvl="0" indent="0" algn="l" rtl="0">
              <a:spcBef>
                <a:spcPts val="0"/>
              </a:spcBef>
              <a:spcAft>
                <a:spcPts val="0"/>
              </a:spcAft>
              <a:buNone/>
            </a:pPr>
            <a:r>
              <a:rPr lang="en-GB"/>
              <a:t>More information: </a:t>
            </a:r>
            <a:r>
              <a:rPr lang="en-GB" u="sng">
                <a:solidFill>
                  <a:schemeClr val="hlink"/>
                </a:solidFill>
                <a:hlinkClick r:id="rId3"/>
              </a:rPr>
              <a:t>https://myintracomm.ec.europa.eu/corp/intellectual-property/Documents/2019_Reuse-guidelines%28CC-BY%29.pdf</a:t>
            </a:r>
            <a:endParaRPr/>
          </a:p>
        </p:txBody>
      </p:sp>
      <p:sp>
        <p:nvSpPr>
          <p:cNvPr id="440" name="Google Shape;44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10.svg"/><Relationship Id="rId7"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9.png"/></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10.sv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9.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7.png"/><Relationship Id="rId1" Type="http://schemas.openxmlformats.org/officeDocument/2006/relationships/slideMaster" Target="../slideMasters/slideMaster3.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25.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26.svg"/><Relationship Id="rId7" Type="http://schemas.openxmlformats.org/officeDocument/2006/relationships/image" Target="../media/image13.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25.png"/></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26.svg"/><Relationship Id="rId7" Type="http://schemas.openxmlformats.org/officeDocument/2006/relationships/image" Target="../media/image11.pn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2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8.svg"/><Relationship Id="rId4" Type="http://schemas.openxmlformats.org/officeDocument/2006/relationships/image" Target="../media/image2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1.svg"/><Relationship Id="rId7"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2.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1.svg"/><Relationship Id="rId7"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29.png"/><Relationship Id="rId1" Type="http://schemas.openxmlformats.org/officeDocument/2006/relationships/slideMaster" Target="../slideMasters/slideMaster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2.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5.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34.svg"/><Relationship Id="rId4" Type="http://schemas.openxmlformats.org/officeDocument/2006/relationships/image" Target="../media/image3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Master" Target="../slideMasters/slideMaster6.xml"/><Relationship Id="rId4" Type="http://schemas.openxmlformats.org/officeDocument/2006/relationships/image" Target="../media/image37.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38.svg"/><Relationship Id="rId7" Type="http://schemas.openxmlformats.org/officeDocument/2006/relationships/image" Target="../media/image13.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37.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38.svg"/><Relationship Id="rId7" Type="http://schemas.openxmlformats.org/officeDocument/2006/relationships/image" Target="../media/image11.pn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7.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7.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5.png"/><Relationship Id="rId1" Type="http://schemas.openxmlformats.org/officeDocument/2006/relationships/slideMaster" Target="../slideMasters/slideMaster6.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37.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6.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40.svg"/><Relationship Id="rId4" Type="http://schemas.openxmlformats.org/officeDocument/2006/relationships/image" Target="../media/image3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29.png"/><Relationship Id="rId1" Type="http://schemas.openxmlformats.org/officeDocument/2006/relationships/slideMaster" Target="../slideMasters/slideMaster7.xml"/><Relationship Id="rId4" Type="http://schemas.openxmlformats.org/officeDocument/2006/relationships/image" Target="../media/image42.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43.svg"/><Relationship Id="rId7" Type="http://schemas.openxmlformats.org/officeDocument/2006/relationships/image" Target="../media/image13.png"/><Relationship Id="rId2" Type="http://schemas.openxmlformats.org/officeDocument/2006/relationships/image" Target="../media/image29.png"/><Relationship Id="rId1" Type="http://schemas.openxmlformats.org/officeDocument/2006/relationships/slideMaster" Target="../slideMasters/slideMaster7.xml"/><Relationship Id="rId6" Type="http://schemas.openxmlformats.org/officeDocument/2006/relationships/image" Target="../media/image44.svg"/><Relationship Id="rId5" Type="http://schemas.openxmlformats.org/officeDocument/2006/relationships/image" Target="../media/image11.png"/><Relationship Id="rId4" Type="http://schemas.openxmlformats.org/officeDocument/2006/relationships/image" Target="../media/image42.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45.svg"/><Relationship Id="rId7" Type="http://schemas.openxmlformats.org/officeDocument/2006/relationships/image" Target="../media/image11.png"/><Relationship Id="rId2" Type="http://schemas.openxmlformats.org/officeDocument/2006/relationships/image" Target="../media/image29.png"/><Relationship Id="rId1" Type="http://schemas.openxmlformats.org/officeDocument/2006/relationships/slideMaster" Target="../slideMasters/slideMaster7.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42.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9.png"/><Relationship Id="rId1" Type="http://schemas.openxmlformats.org/officeDocument/2006/relationships/slideMaster" Target="../slideMasters/slideMaster7.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42.png"/></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45.svg"/><Relationship Id="rId2" Type="http://schemas.openxmlformats.org/officeDocument/2006/relationships/image" Target="../media/image29.png"/><Relationship Id="rId1" Type="http://schemas.openxmlformats.org/officeDocument/2006/relationships/slideMaster" Target="../slideMasters/slideMaster7.xml"/><Relationship Id="rId6" Type="http://schemas.openxmlformats.org/officeDocument/2006/relationships/image" Target="../media/image16.svg"/><Relationship Id="rId5" Type="http://schemas.openxmlformats.org/officeDocument/2006/relationships/image" Target="../media/image13.png"/><Relationship Id="rId4" Type="http://schemas.openxmlformats.org/officeDocument/2006/relationships/image" Target="../media/image42.pn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17.png"/><Relationship Id="rId1" Type="http://schemas.openxmlformats.org/officeDocument/2006/relationships/slideMaster" Target="../slideMasters/slideMaster7.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48.svg"/><Relationship Id="rId4" Type="http://schemas.openxmlformats.org/officeDocument/2006/relationships/image" Target="../media/image47.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7.xml"/><Relationship Id="rId5" Type="http://schemas.openxmlformats.org/officeDocument/2006/relationships/image" Target="../media/image49.svg"/><Relationship Id="rId4" Type="http://schemas.openxmlformats.org/officeDocument/2006/relationships/image" Target="../media/image21.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3.png"/><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jpeg"/><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ast slide (option 1)">
  <p:cSld name="Last slide (option 1)">
    <p:spTree>
      <p:nvGrpSpPr>
        <p:cNvPr id="1" name="Shape 140"/>
        <p:cNvGrpSpPr/>
        <p:nvPr/>
      </p:nvGrpSpPr>
      <p:grpSpPr>
        <a:xfrm>
          <a:off x="0" y="0"/>
          <a:ext cx="0" cy="0"/>
          <a:chOff x="0" y="0"/>
          <a:chExt cx="0" cy="0"/>
        </a:xfrm>
      </p:grpSpPr>
      <p:sp>
        <p:nvSpPr>
          <p:cNvPr id="141" name="Google Shape;141;p37"/>
          <p:cNvSpPr/>
          <p:nvPr/>
        </p:nvSpPr>
        <p:spPr>
          <a:xfrm>
            <a:off x="0" y="1"/>
            <a:ext cx="12192000" cy="3428999"/>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2" name="Google Shape;142;p37"/>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43" name="Google Shape;143;p37"/>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6000"/>
              <a:buFont typeface="Arial"/>
              <a:buNone/>
              <a:defRPr sz="60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44" name="Google Shape;144;p37"/>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45" name="Google Shape;145;p37"/>
          <p:cNvCxnSpPr/>
          <p:nvPr/>
        </p:nvCxnSpPr>
        <p:spPr>
          <a:xfrm>
            <a:off x="838200" y="0"/>
            <a:ext cx="0" cy="2362711"/>
          </a:xfrm>
          <a:prstGeom prst="straightConnector1">
            <a:avLst/>
          </a:prstGeom>
          <a:noFill/>
          <a:ln w="28575" cap="flat" cmpd="sng">
            <a:solidFill>
              <a:schemeClr val="dk2"/>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682637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2745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10/28/2024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893046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988046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10/28/2024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505084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1683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10/28/2024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434518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83267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1264788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lumns - two titles">
    <p:spTree>
      <p:nvGrpSpPr>
        <p:cNvPr id="1" name=""/>
        <p:cNvGrpSpPr/>
        <p:nvPr/>
      </p:nvGrpSpPr>
      <p:grpSpPr>
        <a:xfrm>
          <a:off x="0" y="0"/>
          <a:ext cx="0" cy="0"/>
          <a:chOff x="0" y="0"/>
          <a:chExt cx="0" cy="0"/>
        </a:xfrm>
      </p:grpSpPr>
      <p:sp>
        <p:nvSpPr>
          <p:cNvPr id="9" name="Espace réservé du numéro de diapositive 5">
            <a:extLst>
              <a:ext uri="{FF2B5EF4-FFF2-40B4-BE49-F238E27FC236}">
                <a16:creationId xmlns:a16="http://schemas.microsoft.com/office/drawing/2014/main" id="{F0B472E7-7B67-784E-822B-579DABBD5D25}"/>
              </a:ext>
            </a:extLst>
          </p:cNvPr>
          <p:cNvSpPr>
            <a:spLocks noGrp="1"/>
          </p:cNvSpPr>
          <p:nvPr>
            <p:ph type="sldNum" sz="quarter" idx="12"/>
          </p:nvPr>
        </p:nvSpPr>
        <p:spPr>
          <a:xfrm>
            <a:off x="8610601" y="6356352"/>
            <a:ext cx="2743200" cy="365125"/>
          </a:xfrm>
          <a:prstGeom prst="rect">
            <a:avLst/>
          </a:prstGeom>
        </p:spPr>
        <p:txBody>
          <a:bodyPr/>
          <a:lstStyle>
            <a:lvl1pPr algn="r">
              <a:defRPr b="0" i="0">
                <a:latin typeface="Century Gothic" panose="020B0502020202020204" pitchFamily="34" charset="0"/>
              </a:defRPr>
            </a:lvl1pPr>
          </a:lstStyle>
          <a:p>
            <a:fld id="{AC408851-99D8-9A44-B83F-995A95EE6BF9}" type="slidenum">
              <a:rPr lang="fr-FR" smtClean="0"/>
              <a:pPr/>
              <a:t>‹#›</a:t>
            </a:fld>
            <a:endParaRPr lang="fr-FR"/>
          </a:p>
        </p:txBody>
      </p:sp>
      <p:sp>
        <p:nvSpPr>
          <p:cNvPr id="4" name="Espace réservé du texte 3">
            <a:extLst>
              <a:ext uri="{FF2B5EF4-FFF2-40B4-BE49-F238E27FC236}">
                <a16:creationId xmlns:a16="http://schemas.microsoft.com/office/drawing/2014/main" id="{508E5C3A-117C-F34B-A709-9C2EE92BCA58}"/>
              </a:ext>
            </a:extLst>
          </p:cNvPr>
          <p:cNvSpPr>
            <a:spLocks noGrp="1"/>
          </p:cNvSpPr>
          <p:nvPr>
            <p:ph type="body" sz="quarter" idx="13" hasCustomPrompt="1"/>
          </p:nvPr>
        </p:nvSpPr>
        <p:spPr>
          <a:xfrm>
            <a:off x="6169801" y="1234017"/>
            <a:ext cx="4863281" cy="827616"/>
          </a:xfrm>
          <a:prstGeom prst="rect">
            <a:avLst/>
          </a:prstGeom>
        </p:spPr>
        <p:txBody>
          <a:bodyPr>
            <a:noAutofit/>
          </a:bodyPr>
          <a:lstStyle>
            <a:lvl1pPr marL="0" indent="0">
              <a:buNone/>
              <a:defRPr sz="3200" b="1"/>
            </a:lvl1pPr>
          </a:lstStyle>
          <a:p>
            <a:pPr lvl="0"/>
            <a:r>
              <a:rPr lang="en-GB" noProof="0"/>
              <a:t>Title</a:t>
            </a:r>
          </a:p>
        </p:txBody>
      </p:sp>
      <p:sp>
        <p:nvSpPr>
          <p:cNvPr id="7" name="Content Placeholder 6">
            <a:extLst>
              <a:ext uri="{FF2B5EF4-FFF2-40B4-BE49-F238E27FC236}">
                <a16:creationId xmlns:a16="http://schemas.microsoft.com/office/drawing/2014/main" id="{5C480BC0-3299-1446-9F79-546DB042BB51}"/>
              </a:ext>
            </a:extLst>
          </p:cNvPr>
          <p:cNvSpPr>
            <a:spLocks noGrp="1"/>
          </p:cNvSpPr>
          <p:nvPr>
            <p:ph sz="quarter" idx="14"/>
          </p:nvPr>
        </p:nvSpPr>
        <p:spPr>
          <a:xfrm>
            <a:off x="838201" y="2182369"/>
            <a:ext cx="5184000" cy="4173983"/>
          </a:xfrm>
          <a:prstGeom prst="rect">
            <a:avLst/>
          </a:prstGeom>
        </p:spPr>
        <p:txBody>
          <a:bodyPr>
            <a:noAutofit/>
          </a:bodyPr>
          <a:lstStyle>
            <a:lvl1pPr marL="457177" marR="0" indent="-457177" algn="l" defTabSz="914332" rtl="0" eaLnBrk="1" fontAlgn="auto" latinLnBrk="0" hangingPunct="1">
              <a:lnSpc>
                <a:spcPct val="90000"/>
              </a:lnSpc>
              <a:spcBef>
                <a:spcPts val="1001"/>
              </a:spcBef>
              <a:spcAft>
                <a:spcPts val="0"/>
              </a:spcAft>
              <a:buClrTx/>
              <a:buSzTx/>
              <a:buFontTx/>
              <a:buBlip>
                <a:blip r:embed="rId2"/>
              </a:buBlip>
              <a:tabLst/>
              <a:defRPr sz="2667"/>
            </a:lvl1pPr>
            <a:lvl2pPr marL="685748" marR="0" indent="-228584" algn="l" defTabSz="914332" rtl="0" eaLnBrk="1" fontAlgn="auto" latinLnBrk="0" hangingPunct="1">
              <a:lnSpc>
                <a:spcPct val="90000"/>
              </a:lnSpc>
              <a:spcBef>
                <a:spcPts val="500"/>
              </a:spcBef>
              <a:spcAft>
                <a:spcPts val="0"/>
              </a:spcAft>
              <a:buClrTx/>
              <a:buSzTx/>
              <a:buFontTx/>
              <a:buBlip>
                <a:blip r:embed="rId3"/>
              </a:buBlip>
              <a:tabLst/>
              <a:defRPr/>
            </a:lvl2pPr>
            <a:lvl3pPr marL="1142914" marR="0" indent="-228584" algn="l" defTabSz="914332" rtl="0" eaLnBrk="1" fontAlgn="auto" latinLnBrk="0" hangingPunct="1">
              <a:lnSpc>
                <a:spcPct val="90000"/>
              </a:lnSpc>
              <a:spcBef>
                <a:spcPts val="500"/>
              </a:spcBef>
              <a:spcAft>
                <a:spcPts val="0"/>
              </a:spcAft>
              <a:buClrTx/>
              <a:buSzTx/>
              <a:buFontTx/>
              <a:buBlip>
                <a:blip r:embed="rId2"/>
              </a:buBlip>
              <a:tabLst/>
              <a:defRPr/>
            </a:lvl3pPr>
            <a:lvl4pPr marL="1600080" marR="0" indent="-228584" algn="l" defTabSz="914332" rtl="0" eaLnBrk="1" fontAlgn="auto" latinLnBrk="0" hangingPunct="1">
              <a:lnSpc>
                <a:spcPct val="90000"/>
              </a:lnSpc>
              <a:spcBef>
                <a:spcPts val="500"/>
              </a:spcBef>
              <a:spcAft>
                <a:spcPts val="0"/>
              </a:spcAft>
              <a:buClrTx/>
              <a:buSzTx/>
              <a:buFontTx/>
              <a:buBlip>
                <a:blip r:embed="rId3"/>
              </a:buBlip>
              <a:tabLst/>
              <a:defRPr/>
            </a:lvl4pPr>
            <a:lvl5pPr marL="2057246" marR="0" indent="-228584" algn="l" defTabSz="914332" rtl="0" eaLnBrk="1" fontAlgn="auto" latinLnBrk="0" hangingPunct="1">
              <a:lnSpc>
                <a:spcPct val="90000"/>
              </a:lnSpc>
              <a:spcBef>
                <a:spcPts val="500"/>
              </a:spcBef>
              <a:spcAft>
                <a:spcPts val="0"/>
              </a:spcAft>
              <a:buClrTx/>
              <a:buSzTx/>
              <a:buFontTx/>
              <a:buBlip>
                <a:blip r:embed="rId2"/>
              </a:buBlip>
              <a:tabLst/>
              <a:defRPr/>
            </a:lvl5pPr>
          </a:lstStyle>
          <a:p>
            <a:pPr marL="457177" marR="0" lvl="0"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Klikken om de tekststijl van het model te bewerken</a:t>
            </a:r>
          </a:p>
          <a:p>
            <a:pPr marL="457177" marR="0" lvl="1"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Tweede niveau</a:t>
            </a:r>
          </a:p>
          <a:p>
            <a:pPr marL="457177" marR="0" lvl="2"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Derde niveau</a:t>
            </a:r>
          </a:p>
          <a:p>
            <a:pPr marL="457177" marR="0" lvl="3"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Vierde niveau</a:t>
            </a:r>
          </a:p>
          <a:p>
            <a:pPr marL="457177" marR="0" lvl="4"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Vijfde niveau</a:t>
            </a:r>
            <a:endParaRPr kumimoji="0" lang="en-GB" sz="1801" b="0" i="0" u="none" strike="noStrike" kern="1200" cap="none" spc="0" normalizeH="0" baseline="0" noProof="0">
              <a:ln>
                <a:noFill/>
              </a:ln>
              <a:solidFill>
                <a:srgbClr val="000000"/>
              </a:solidFill>
              <a:effectLst/>
              <a:uLnTx/>
              <a:uFillTx/>
              <a:latin typeface="+mn-lt"/>
              <a:ea typeface="+mn-ea"/>
              <a:cs typeface="+mn-cs"/>
            </a:endParaRPr>
          </a:p>
        </p:txBody>
      </p:sp>
      <p:sp>
        <p:nvSpPr>
          <p:cNvPr id="6" name="Content Placeholder 6">
            <a:extLst>
              <a:ext uri="{FF2B5EF4-FFF2-40B4-BE49-F238E27FC236}">
                <a16:creationId xmlns:a16="http://schemas.microsoft.com/office/drawing/2014/main" id="{A17B7AFD-5B04-9F4F-8D18-C8ADE1654658}"/>
              </a:ext>
            </a:extLst>
          </p:cNvPr>
          <p:cNvSpPr>
            <a:spLocks noGrp="1"/>
          </p:cNvSpPr>
          <p:nvPr>
            <p:ph sz="quarter" idx="15"/>
          </p:nvPr>
        </p:nvSpPr>
        <p:spPr>
          <a:xfrm>
            <a:off x="6169801" y="2182366"/>
            <a:ext cx="5184000" cy="4173983"/>
          </a:xfrm>
          <a:prstGeom prst="rect">
            <a:avLst/>
          </a:prstGeom>
        </p:spPr>
        <p:txBody>
          <a:bodyPr>
            <a:noAutofit/>
          </a:bodyPr>
          <a:lstStyle>
            <a:lvl1pPr marL="457177" marR="0" indent="-457177" algn="l" defTabSz="914332" rtl="0" eaLnBrk="1" fontAlgn="auto" latinLnBrk="0" hangingPunct="1">
              <a:lnSpc>
                <a:spcPct val="90000"/>
              </a:lnSpc>
              <a:spcBef>
                <a:spcPts val="1001"/>
              </a:spcBef>
              <a:spcAft>
                <a:spcPts val="0"/>
              </a:spcAft>
              <a:buClrTx/>
              <a:buSzTx/>
              <a:buFontTx/>
              <a:buBlip>
                <a:blip r:embed="rId2"/>
              </a:buBlip>
              <a:tabLst/>
              <a:defRPr sz="2667"/>
            </a:lvl1pPr>
            <a:lvl2pPr marL="685748" marR="0" indent="-228584" algn="l" defTabSz="914332" rtl="0" eaLnBrk="1" fontAlgn="auto" latinLnBrk="0" hangingPunct="1">
              <a:lnSpc>
                <a:spcPct val="90000"/>
              </a:lnSpc>
              <a:spcBef>
                <a:spcPts val="500"/>
              </a:spcBef>
              <a:spcAft>
                <a:spcPts val="0"/>
              </a:spcAft>
              <a:buClrTx/>
              <a:buSzTx/>
              <a:buFontTx/>
              <a:buBlip>
                <a:blip r:embed="rId3"/>
              </a:buBlip>
              <a:tabLst/>
              <a:defRPr/>
            </a:lvl2pPr>
            <a:lvl3pPr marL="1142914" marR="0" indent="-228584" algn="l" defTabSz="914332" rtl="0" eaLnBrk="1" fontAlgn="auto" latinLnBrk="0" hangingPunct="1">
              <a:lnSpc>
                <a:spcPct val="90000"/>
              </a:lnSpc>
              <a:spcBef>
                <a:spcPts val="500"/>
              </a:spcBef>
              <a:spcAft>
                <a:spcPts val="0"/>
              </a:spcAft>
              <a:buClrTx/>
              <a:buSzTx/>
              <a:buFontTx/>
              <a:buBlip>
                <a:blip r:embed="rId2"/>
              </a:buBlip>
              <a:tabLst/>
              <a:defRPr/>
            </a:lvl3pPr>
            <a:lvl4pPr marL="1600080" marR="0" indent="-228584" algn="l" defTabSz="914332" rtl="0" eaLnBrk="1" fontAlgn="auto" latinLnBrk="0" hangingPunct="1">
              <a:lnSpc>
                <a:spcPct val="90000"/>
              </a:lnSpc>
              <a:spcBef>
                <a:spcPts val="500"/>
              </a:spcBef>
              <a:spcAft>
                <a:spcPts val="0"/>
              </a:spcAft>
              <a:buClrTx/>
              <a:buSzTx/>
              <a:buFontTx/>
              <a:buBlip>
                <a:blip r:embed="rId3"/>
              </a:buBlip>
              <a:tabLst/>
              <a:defRPr/>
            </a:lvl4pPr>
            <a:lvl5pPr marL="2057246" marR="0" indent="-228584" algn="l" defTabSz="914332" rtl="0" eaLnBrk="1" fontAlgn="auto" latinLnBrk="0" hangingPunct="1">
              <a:lnSpc>
                <a:spcPct val="90000"/>
              </a:lnSpc>
              <a:spcBef>
                <a:spcPts val="500"/>
              </a:spcBef>
              <a:spcAft>
                <a:spcPts val="0"/>
              </a:spcAft>
              <a:buClrTx/>
              <a:buSzTx/>
              <a:buFontTx/>
              <a:buBlip>
                <a:blip r:embed="rId2"/>
              </a:buBlip>
              <a:tabLst/>
              <a:defRPr/>
            </a:lvl5pPr>
          </a:lstStyle>
          <a:p>
            <a:pPr marL="457177" marR="0" lvl="0"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Klikken om de tekststijl van het model te bewerken</a:t>
            </a:r>
          </a:p>
          <a:p>
            <a:pPr marL="457177" marR="0" lvl="1"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Tweede niveau</a:t>
            </a:r>
          </a:p>
          <a:p>
            <a:pPr marL="457177" marR="0" lvl="2"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Derde niveau</a:t>
            </a:r>
          </a:p>
          <a:p>
            <a:pPr marL="457177" marR="0" lvl="3"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Vierde niveau</a:t>
            </a:r>
          </a:p>
          <a:p>
            <a:pPr marL="457177" marR="0" lvl="4" indent="-457177" algn="l" defTabSz="914332" rtl="0" eaLnBrk="1" fontAlgn="auto" latinLnBrk="0" hangingPunct="1">
              <a:lnSpc>
                <a:spcPct val="90000"/>
              </a:lnSpc>
              <a:spcBef>
                <a:spcPts val="1001"/>
              </a:spcBef>
              <a:spcAft>
                <a:spcPts val="0"/>
              </a:spcAft>
              <a:buClrTx/>
              <a:buSzTx/>
              <a:buFontTx/>
              <a:buBlip>
                <a:blip r:embed="rId2"/>
              </a:buBlip>
              <a:tabLst/>
              <a:defRPr/>
            </a:pPr>
            <a:r>
              <a:rPr kumimoji="0" lang="nl-NL" sz="28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Vijfde niveau</a:t>
            </a:r>
            <a:endParaRPr kumimoji="0" lang="en-GB" sz="1801" b="0" i="0" u="none" strike="noStrike" kern="1200" cap="none" spc="0" normalizeH="0" baseline="0" noProof="0">
              <a:ln>
                <a:noFill/>
              </a:ln>
              <a:solidFill>
                <a:srgbClr val="000000"/>
              </a:solidFill>
              <a:effectLst/>
              <a:uLnTx/>
              <a:uFillTx/>
              <a:latin typeface="+mn-lt"/>
              <a:ea typeface="+mn-ea"/>
              <a:cs typeface="+mn-cs"/>
            </a:endParaRPr>
          </a:p>
        </p:txBody>
      </p:sp>
      <p:sp>
        <p:nvSpPr>
          <p:cNvPr id="8" name="Espace réservé du texte 3">
            <a:extLst>
              <a:ext uri="{FF2B5EF4-FFF2-40B4-BE49-F238E27FC236}">
                <a16:creationId xmlns:a16="http://schemas.microsoft.com/office/drawing/2014/main" id="{D9BAFB23-0BAD-174D-8AEF-360115183391}"/>
              </a:ext>
            </a:extLst>
          </p:cNvPr>
          <p:cNvSpPr>
            <a:spLocks noGrp="1"/>
          </p:cNvSpPr>
          <p:nvPr>
            <p:ph type="body" sz="quarter" idx="16" hasCustomPrompt="1"/>
          </p:nvPr>
        </p:nvSpPr>
        <p:spPr>
          <a:xfrm>
            <a:off x="838202" y="1234017"/>
            <a:ext cx="4863281" cy="827616"/>
          </a:xfrm>
          <a:prstGeom prst="rect">
            <a:avLst/>
          </a:prstGeom>
        </p:spPr>
        <p:txBody>
          <a:bodyPr>
            <a:noAutofit/>
          </a:bodyPr>
          <a:lstStyle>
            <a:lvl1pPr marL="0" indent="0">
              <a:buNone/>
              <a:defRPr sz="3200" b="1"/>
            </a:lvl1pPr>
          </a:lstStyle>
          <a:p>
            <a:pPr lvl="0"/>
            <a:r>
              <a:rPr lang="en-GB" noProof="0"/>
              <a:t>Title</a:t>
            </a:r>
          </a:p>
        </p:txBody>
      </p:sp>
    </p:spTree>
    <p:extLst>
      <p:ext uri="{BB962C8B-B14F-4D97-AF65-F5344CB8AC3E}">
        <p14:creationId xmlns:p14="http://schemas.microsoft.com/office/powerpoint/2010/main" val="193340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46"/>
        <p:cNvGrpSpPr/>
        <p:nvPr/>
      </p:nvGrpSpPr>
      <p:grpSpPr>
        <a:xfrm>
          <a:off x="0" y="0"/>
          <a:ext cx="0" cy="0"/>
          <a:chOff x="0" y="0"/>
          <a:chExt cx="0" cy="0"/>
        </a:xfrm>
      </p:grpSpPr>
      <p:sp>
        <p:nvSpPr>
          <p:cNvPr id="147" name="Google Shape;147;p38"/>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48" name="Google Shape;148;p38"/>
          <p:cNvPicPr preferRelativeResize="0"/>
          <p:nvPr/>
        </p:nvPicPr>
        <p:blipFill rotWithShape="1">
          <a:blip r:embed="rId2">
            <a:alphaModFix/>
          </a:blip>
          <a:srcRect/>
          <a:stretch/>
        </p:blipFill>
        <p:spPr>
          <a:xfrm>
            <a:off x="0" y="1850288"/>
            <a:ext cx="12192000" cy="5018345"/>
          </a:xfrm>
          <a:prstGeom prst="rect">
            <a:avLst/>
          </a:prstGeom>
          <a:noFill/>
          <a:ln>
            <a:noFill/>
          </a:ln>
        </p:spPr>
      </p:pic>
      <p:sp>
        <p:nvSpPr>
          <p:cNvPr id="149" name="Google Shape;149;p38"/>
          <p:cNvSpPr/>
          <p:nvPr/>
        </p:nvSpPr>
        <p:spPr>
          <a:xfrm>
            <a:off x="0" y="1078174"/>
            <a:ext cx="12192000" cy="2890800"/>
          </a:xfrm>
          <a:prstGeom prst="rect">
            <a:avLst/>
          </a:prstGeom>
          <a:solidFill>
            <a:srgbClr val="0356B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50" name="Google Shape;150;p38"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51" name="Google Shape;151;p38"/>
          <p:cNvSpPr txBox="1">
            <a:spLocks noGrp="1"/>
          </p:cNvSpPr>
          <p:nvPr>
            <p:ph type="ctrTitle"/>
          </p:nvPr>
        </p:nvSpPr>
        <p:spPr>
          <a:xfrm>
            <a:off x="1071350" y="1992572"/>
            <a:ext cx="10065224" cy="872647"/>
          </a:xfrm>
          <a:prstGeom prst="rect">
            <a:avLst/>
          </a:prstGeom>
          <a:noFill/>
          <a:ln>
            <a:noFill/>
          </a:ln>
        </p:spPr>
        <p:txBody>
          <a:bodyPr spcFirstLastPara="1" wrap="square" lIns="91425" tIns="45700" rIns="91425" bIns="0" anchor="t" anchorCtr="0">
            <a:norm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52" name="Google Shape;152;p38"/>
          <p:cNvSpPr txBox="1">
            <a:spLocks noGrp="1"/>
          </p:cNvSpPr>
          <p:nvPr>
            <p:ph type="subTitle" idx="1"/>
          </p:nvPr>
        </p:nvSpPr>
        <p:spPr>
          <a:xfrm>
            <a:off x="1071351" y="3067468"/>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53" name="Google Shape;153;p38"/>
          <p:cNvSpPr txBox="1">
            <a:spLocks noGrp="1"/>
          </p:cNvSpPr>
          <p:nvPr>
            <p:ph type="body" idx="2"/>
          </p:nvPr>
        </p:nvSpPr>
        <p:spPr>
          <a:xfrm>
            <a:off x="6096000" y="5783535"/>
            <a:ext cx="5040313" cy="528998"/>
          </a:xfrm>
          <a:prstGeom prst="rect">
            <a:avLst/>
          </a:prstGeom>
          <a:noFill/>
          <a:ln>
            <a:noFill/>
          </a:ln>
        </p:spPr>
        <p:txBody>
          <a:bodyPr spcFirstLastPara="1" wrap="square" lIns="91425" tIns="45700" rIns="91425" bIns="45700" anchor="b"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54" name="Google Shape;154;p38"/>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55" name="Google Shape;155;p38"/>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cxnSp>
        <p:nvCxnSpPr>
          <p:cNvPr id="181" name="Google Shape;181;p42"/>
          <p:cNvCxnSpPr/>
          <p:nvPr/>
        </p:nvCxnSpPr>
        <p:spPr>
          <a:xfrm flipH="1">
            <a:off x="838199" y="0"/>
            <a:ext cx="1" cy="1276357"/>
          </a:xfrm>
          <a:prstGeom prst="straightConnector1">
            <a:avLst/>
          </a:prstGeom>
          <a:noFill/>
          <a:ln w="28575" cap="flat" cmpd="sng">
            <a:solidFill>
              <a:srgbClr val="71BBBE"/>
            </a:solidFill>
            <a:prstDash val="solid"/>
            <a:miter lim="800000"/>
            <a:headEnd type="none" w="sm" len="sm"/>
            <a:tailEnd type="none" w="sm" len="sm"/>
          </a:ln>
        </p:spPr>
      </p:cxnSp>
    </p:spTree>
    <p:extLst>
      <p:ext uri="{BB962C8B-B14F-4D97-AF65-F5344CB8AC3E}">
        <p14:creationId xmlns:p14="http://schemas.microsoft.com/office/powerpoint/2010/main" val="24962069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4"/>
        <p:cNvGrpSpPr/>
        <p:nvPr/>
      </p:nvGrpSpPr>
      <p:grpSpPr>
        <a:xfrm>
          <a:off x="0" y="0"/>
          <a:ext cx="0" cy="0"/>
          <a:chOff x="0" y="0"/>
          <a:chExt cx="0" cy="0"/>
        </a:xfrm>
      </p:grpSpPr>
      <p:sp>
        <p:nvSpPr>
          <p:cNvPr id="15" name="Google Shape;15;p2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 name="Google Shape;16;p22"/>
          <p:cNvSpPr/>
          <p:nvPr/>
        </p:nvSpPr>
        <p:spPr>
          <a:xfrm>
            <a:off x="0" y="1078173"/>
            <a:ext cx="12192000" cy="5779827"/>
          </a:xfrm>
          <a:prstGeom prst="rect">
            <a:avLst/>
          </a:prstGeom>
          <a:solidFill>
            <a:srgbClr val="0088C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accent4"/>
              </a:solidFill>
              <a:latin typeface="Arial"/>
              <a:ea typeface="Arial"/>
              <a:cs typeface="Arial"/>
              <a:sym typeface="Arial"/>
            </a:endParaRPr>
          </a:p>
        </p:txBody>
      </p:sp>
      <p:sp>
        <p:nvSpPr>
          <p:cNvPr id="18" name="Google Shape;18;p22"/>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2"/>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0" name="Google Shape;20;p22"/>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 name="Google Shape;21;p22"/>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cxnSp>
        <p:nvCxnSpPr>
          <p:cNvPr id="22" name="Google Shape;22;p22"/>
          <p:cNvCxnSpPr/>
          <p:nvPr/>
        </p:nvCxnSpPr>
        <p:spPr>
          <a:xfrm>
            <a:off x="846746" y="1978925"/>
            <a:ext cx="0" cy="4879075"/>
          </a:xfrm>
          <a:prstGeom prst="straightConnector1">
            <a:avLst/>
          </a:prstGeom>
          <a:noFill/>
          <a:ln w="28575" cap="flat" cmpd="sng">
            <a:solidFill>
              <a:srgbClr val="71BBBE"/>
            </a:solidFill>
            <a:prstDash val="solid"/>
            <a:miter lim="800000"/>
            <a:headEnd type="none" w="sm" len="sm"/>
            <a:tailEnd type="none" w="sm" len="sm"/>
          </a:ln>
        </p:spPr>
      </p:cxnSp>
      <p:pic>
        <p:nvPicPr>
          <p:cNvPr id="2" name="Google Shape;17;p22" descr="European Commission">
            <a:extLst>
              <a:ext uri="{FF2B5EF4-FFF2-40B4-BE49-F238E27FC236}">
                <a16:creationId xmlns:a16="http://schemas.microsoft.com/office/drawing/2014/main" id="{B45F4576-0280-9ABD-3693-C3C51E11FA18}"/>
              </a:ext>
            </a:extLst>
          </p:cNvPr>
          <p:cNvPicPr preferRelativeResize="0"/>
          <p:nvPr userDrawn="1"/>
        </p:nvPicPr>
        <p:blipFill rotWithShape="1">
          <a:blip r:embed="rId2">
            <a:alphaModFix/>
          </a:blip>
          <a:srcRect/>
          <a:stretch/>
        </p:blipFill>
        <p:spPr>
          <a:xfrm>
            <a:off x="5388933" y="258042"/>
            <a:ext cx="1659793" cy="1152460"/>
          </a:xfrm>
          <a:prstGeom prst="rect">
            <a:avLst/>
          </a:prstGeom>
          <a:noFill/>
          <a:ln>
            <a:noFill/>
          </a:ln>
        </p:spPr>
      </p:pic>
    </p:spTree>
    <p:extLst>
      <p:ext uri="{BB962C8B-B14F-4D97-AF65-F5344CB8AC3E}">
        <p14:creationId xmlns:p14="http://schemas.microsoft.com/office/powerpoint/2010/main" val="39642825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rgbClr val="71BBBE"/>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8590389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65B2-F15C-4529-A68B-9103D703EBD6}"/>
              </a:ext>
            </a:extLst>
          </p:cNvPr>
          <p:cNvSpPr/>
          <p:nvPr userDrawn="1"/>
        </p:nvSpPr>
        <p:spPr>
          <a:xfrm>
            <a:off x="0" y="0"/>
            <a:ext cx="12192000" cy="6858000"/>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4956" r="69" b="13149"/>
          <a:stretch/>
        </p:blipFill>
        <p:spPr>
          <a:xfrm>
            <a:off x="-1" y="0"/>
            <a:ext cx="8040217" cy="6858000"/>
          </a:xfrm>
          <a:prstGeom prst="rect">
            <a:avLst/>
          </a:prstGeom>
        </p:spPr>
      </p:pic>
      <p:pic>
        <p:nvPicPr>
          <p:cNvPr id="4" name="Picture 3">
            <a:extLst>
              <a:ext uri="{FF2B5EF4-FFF2-40B4-BE49-F238E27FC236}">
                <a16:creationId xmlns:a16="http://schemas.microsoft.com/office/drawing/2014/main" id="{1B243320-9990-48A0-9AD4-30074D717CC1}"/>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30924" y="1305513"/>
            <a:ext cx="5033228" cy="5552487"/>
          </a:xfrm>
          <a:prstGeom prst="rect">
            <a:avLst/>
          </a:prstGeom>
        </p:spPr>
      </p:pic>
    </p:spTree>
    <p:extLst>
      <p:ext uri="{BB962C8B-B14F-4D97-AF65-F5344CB8AC3E}">
        <p14:creationId xmlns:p14="http://schemas.microsoft.com/office/powerpoint/2010/main" val="1901217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7F2114-84C2-40AE-AA56-86F078E73884}"/>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43" t="34956" r="4741" b="13149"/>
          <a:stretch/>
        </p:blipFill>
        <p:spPr>
          <a:xfrm>
            <a:off x="0" y="1000124"/>
            <a:ext cx="7924800" cy="5890530"/>
          </a:xfrm>
          <a:prstGeom prst="rect">
            <a:avLst/>
          </a:prstGeom>
        </p:spPr>
      </p:pic>
      <p:pic>
        <p:nvPicPr>
          <p:cNvPr id="19" name="Picture 18">
            <a:extLst>
              <a:ext uri="{FF2B5EF4-FFF2-40B4-BE49-F238E27FC236}">
                <a16:creationId xmlns:a16="http://schemas.microsoft.com/office/drawing/2014/main" id="{0D62761A-F8FF-457A-88A2-E297DCB95D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430924" y="1305513"/>
            <a:ext cx="5033228" cy="5552487"/>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2657" y="1994647"/>
            <a:ext cx="3601393" cy="3095410"/>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7311360" y="1972863"/>
            <a:ext cx="3935760" cy="1463799"/>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7311360" y="355541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7443120" y="4322022"/>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grpSp>
        <p:nvGrpSpPr>
          <p:cNvPr id="12" name="Group 11">
            <a:extLst>
              <a:ext uri="{FF2B5EF4-FFF2-40B4-BE49-F238E27FC236}">
                <a16:creationId xmlns:a16="http://schemas.microsoft.com/office/drawing/2014/main" id="{65581C99-BD1C-45EB-8CC7-E55A798BC1AF}"/>
              </a:ext>
            </a:extLst>
          </p:cNvPr>
          <p:cNvGrpSpPr/>
          <p:nvPr userDrawn="1"/>
        </p:nvGrpSpPr>
        <p:grpSpPr>
          <a:xfrm>
            <a:off x="9325280" y="4310259"/>
            <a:ext cx="2866720" cy="600164"/>
            <a:chOff x="8400384" y="5016379"/>
            <a:chExt cx="2866720" cy="600164"/>
          </a:xfrm>
        </p:grpSpPr>
        <p:sp>
          <p:nvSpPr>
            <p:cNvPr id="23" name="Rectangle 22">
              <a:extLst>
                <a:ext uri="{FF2B5EF4-FFF2-40B4-BE49-F238E27FC236}">
                  <a16:creationId xmlns:a16="http://schemas.microsoft.com/office/drawing/2014/main" id="{B4406BCD-9E6C-443D-A438-4699FC4039D2}"/>
                </a:ext>
              </a:extLst>
            </p:cNvPr>
            <p:cNvSpPr/>
            <p:nvPr userDrawn="1"/>
          </p:nvSpPr>
          <p:spPr>
            <a:xfrm>
              <a:off x="8832304" y="5016379"/>
              <a:ext cx="2434800"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079827"/>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7"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14397556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30AFE-07CB-4D0E-80EE-C77D4672E3DC}"/>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5126"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3"/>
            <a:ext cx="3935760" cy="1463799"/>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4"/>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49"/>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415455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B29BF24-5227-470D-A638-C96D3109AE54}"/>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5" name="Graphic 14">
            <a:extLst>
              <a:ext uri="{FF2B5EF4-FFF2-40B4-BE49-F238E27FC236}">
                <a16:creationId xmlns:a16="http://schemas.microsoft.com/office/drawing/2014/main" id="{E117E7D2-4FBE-48EA-B23D-862130A38D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6" name="Picture 15">
            <a:extLst>
              <a:ext uri="{FF2B5EF4-FFF2-40B4-BE49-F238E27FC236}">
                <a16:creationId xmlns:a16="http://schemas.microsoft.com/office/drawing/2014/main" id="{B164FB07-A299-4B9F-8BA1-E20B9F0BCD5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19" name="Freeform: Shape 18">
            <a:extLst>
              <a:ext uri="{FF2B5EF4-FFF2-40B4-BE49-F238E27FC236}">
                <a16:creationId xmlns:a16="http://schemas.microsoft.com/office/drawing/2014/main" id="{FD7D8EC1-CCF2-4219-967F-9DF6C57CE4BC}"/>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p>
          <a:p>
            <a:r>
              <a:rPr lang="fr-BE" sz="600" i="1">
                <a:solidFill>
                  <a:schemeClr val="bg1"/>
                </a:solidFill>
              </a:rPr>
              <a:t>Horizon</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21356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5610837-A36A-48D8-95A2-AABE28170EE6}"/>
              </a:ext>
            </a:extLst>
          </p:cNvPr>
          <p:cNvSpPr/>
          <p:nvPr userDrawn="1"/>
        </p:nvSpPr>
        <p:spPr>
          <a:xfrm>
            <a:off x="0" y="1000125"/>
            <a:ext cx="12192000" cy="5857875"/>
          </a:xfrm>
          <a:prstGeom prst="rect">
            <a:avLst/>
          </a:prstGeom>
          <a:gradFill flip="none" rotWithShape="1">
            <a:gsLst>
              <a:gs pos="0">
                <a:srgbClr val="E25487"/>
              </a:gs>
              <a:gs pos="50000">
                <a:schemeClr val="accent1"/>
              </a:gs>
              <a:gs pos="83000">
                <a:schemeClr val="accent1"/>
              </a:gs>
              <a:gs pos="100000">
                <a:schemeClr val="accent1"/>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5" name="Graphic 14">
            <a:extLst>
              <a:ext uri="{FF2B5EF4-FFF2-40B4-BE49-F238E27FC236}">
                <a16:creationId xmlns:a16="http://schemas.microsoft.com/office/drawing/2014/main" id="{C990A048-BABF-4D2C-9D36-9AA999B83E78}"/>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8" name="Picture 17">
            <a:extLst>
              <a:ext uri="{FF2B5EF4-FFF2-40B4-BE49-F238E27FC236}">
                <a16:creationId xmlns:a16="http://schemas.microsoft.com/office/drawing/2014/main" id="{A5AC0D3A-BFE8-4EA4-8AA6-BDE75B69BB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141"/>
          <a:stretch/>
        </p:blipFill>
        <p:spPr>
          <a:xfrm>
            <a:off x="-6588" y="1340768"/>
            <a:ext cx="4060528" cy="4823932"/>
          </a:xfrm>
          <a:prstGeom prst="rect">
            <a:avLst/>
          </a:prstGeom>
        </p:spPr>
      </p:pic>
      <p:sp>
        <p:nvSpPr>
          <p:cNvPr id="19" name="Freeform: Shape 18">
            <a:extLst>
              <a:ext uri="{FF2B5EF4-FFF2-40B4-BE49-F238E27FC236}">
                <a16:creationId xmlns:a16="http://schemas.microsoft.com/office/drawing/2014/main" id="{E186B6BD-6E51-4DC8-8526-52B63622605E}"/>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2"/>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0" cy="2924234"/>
          </a:xfrm>
        </p:spPr>
        <p:txBody>
          <a:bodyPr lIns="0" anchor="t">
            <a:normAutofit/>
          </a:bodyPr>
          <a:lstStyle>
            <a:lvl1pPr>
              <a:defRPr sz="4400">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307877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626534"/>
            <a:ext cx="10921182" cy="802746"/>
          </a:xfrm>
        </p:spPr>
        <p:txBody>
          <a:bodyPr anchor="t">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1988840"/>
            <a:ext cx="10921182" cy="3600400"/>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2"/>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 name="Graphic 30">
            <a:extLst>
              <a:ext uri="{FF2B5EF4-FFF2-40B4-BE49-F238E27FC236}">
                <a16:creationId xmlns:a16="http://schemas.microsoft.com/office/drawing/2014/main" id="{BF677AB0-0E03-0C4E-A3DA-ADD4174DDC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12424" y="5997381"/>
            <a:ext cx="1964910" cy="514806"/>
          </a:xfrm>
          <a:prstGeom prst="rect">
            <a:avLst/>
          </a:prstGeom>
        </p:spPr>
      </p:pic>
      <p:grpSp>
        <p:nvGrpSpPr>
          <p:cNvPr id="6" name="Graphic 9">
            <a:extLst>
              <a:ext uri="{FF2B5EF4-FFF2-40B4-BE49-F238E27FC236}">
                <a16:creationId xmlns:a16="http://schemas.microsoft.com/office/drawing/2014/main" id="{6EDAE50D-D7F7-904F-BDE7-76DA679FFBD2}"/>
              </a:ext>
            </a:extLst>
          </p:cNvPr>
          <p:cNvGrpSpPr>
            <a:grpSpLocks noChangeAspect="1"/>
          </p:cNvGrpSpPr>
          <p:nvPr userDrawn="1"/>
        </p:nvGrpSpPr>
        <p:grpSpPr>
          <a:xfrm>
            <a:off x="0" y="0"/>
            <a:ext cx="1055440" cy="1277522"/>
            <a:chOff x="0" y="375179"/>
            <a:chExt cx="902753" cy="1092707"/>
          </a:xfrm>
          <a:solidFill>
            <a:srgbClr val="903795"/>
          </a:solidFill>
        </p:grpSpPr>
        <p:sp>
          <p:nvSpPr>
            <p:cNvPr id="7" name="Freeform: Shape 24">
              <a:extLst>
                <a:ext uri="{FF2B5EF4-FFF2-40B4-BE49-F238E27FC236}">
                  <a16:creationId xmlns:a16="http://schemas.microsoft.com/office/drawing/2014/main" id="{94695724-BF9E-6D4F-B50C-CC5DDE944096}"/>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8" name="Freeform: Shape 25">
              <a:extLst>
                <a:ext uri="{FF2B5EF4-FFF2-40B4-BE49-F238E27FC236}">
                  <a16:creationId xmlns:a16="http://schemas.microsoft.com/office/drawing/2014/main" id="{3F77B4F4-CA03-3549-AB0A-DC1D039B3862}"/>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9" name="Freeform: Shape 26">
              <a:extLst>
                <a:ext uri="{FF2B5EF4-FFF2-40B4-BE49-F238E27FC236}">
                  <a16:creationId xmlns:a16="http://schemas.microsoft.com/office/drawing/2014/main" id="{B3675F09-B22B-1541-A71C-7C4DF9602CBE}"/>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0" name="Freeform: Shape 27">
              <a:extLst>
                <a:ext uri="{FF2B5EF4-FFF2-40B4-BE49-F238E27FC236}">
                  <a16:creationId xmlns:a16="http://schemas.microsoft.com/office/drawing/2014/main" id="{61D97E55-4091-534F-8447-855355CD9039}"/>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1" name="Freeform: Shape 28">
              <a:extLst>
                <a:ext uri="{FF2B5EF4-FFF2-40B4-BE49-F238E27FC236}">
                  <a16:creationId xmlns:a16="http://schemas.microsoft.com/office/drawing/2014/main" id="{87F290B5-40D4-F648-92D2-C1CF30B3F7E5}"/>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9">
              <a:extLst>
                <a:ext uri="{FF2B5EF4-FFF2-40B4-BE49-F238E27FC236}">
                  <a16:creationId xmlns:a16="http://schemas.microsoft.com/office/drawing/2014/main" id="{FBFBA6DE-160C-6445-89E1-9B4EFBE7AFA4}"/>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pic>
        <p:nvPicPr>
          <p:cNvPr id="13" name="Graphic 31">
            <a:extLst>
              <a:ext uri="{FF2B5EF4-FFF2-40B4-BE49-F238E27FC236}">
                <a16:creationId xmlns:a16="http://schemas.microsoft.com/office/drawing/2014/main" id="{9255BEB8-D41D-4174-B5DD-76D789B7F1F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07295" y="5589240"/>
            <a:ext cx="1069345" cy="922947"/>
          </a:xfrm>
          <a:prstGeom prst="rect">
            <a:avLst/>
          </a:prstGeom>
        </p:spPr>
      </p:pic>
      <p:sp>
        <p:nvSpPr>
          <p:cNvPr id="4" name="Rectangle 3"/>
          <p:cNvSpPr/>
          <p:nvPr userDrawn="1"/>
        </p:nvSpPr>
        <p:spPr>
          <a:xfrm>
            <a:off x="637200" y="6477866"/>
            <a:ext cx="432048" cy="22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0300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06672" cy="1712596"/>
          </a:xfrm>
        </p:spPr>
        <p:txBody>
          <a:bodyPr bIns="0"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08"/>
            <a:ext cx="4306672" cy="2351665"/>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2"/>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32" name="Graphic 31">
            <a:extLst>
              <a:ext uri="{FF2B5EF4-FFF2-40B4-BE49-F238E27FC236}">
                <a16:creationId xmlns:a16="http://schemas.microsoft.com/office/drawing/2014/main" id="{27F03977-B3BB-41ED-BA95-B89029C8913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8" name="Graphic 9">
            <a:extLst>
              <a:ext uri="{FF2B5EF4-FFF2-40B4-BE49-F238E27FC236}">
                <a16:creationId xmlns:a16="http://schemas.microsoft.com/office/drawing/2014/main" id="{BCCFC847-EAE0-664A-94A7-D92F6B8D855C}"/>
              </a:ext>
            </a:extLst>
          </p:cNvPr>
          <p:cNvGrpSpPr>
            <a:grpSpLocks noChangeAspect="1"/>
          </p:cNvGrpSpPr>
          <p:nvPr userDrawn="1"/>
        </p:nvGrpSpPr>
        <p:grpSpPr>
          <a:xfrm>
            <a:off x="0" y="0"/>
            <a:ext cx="1055440" cy="1277522"/>
            <a:chOff x="0" y="375179"/>
            <a:chExt cx="902753" cy="1092707"/>
          </a:xfrm>
          <a:solidFill>
            <a:srgbClr val="903795"/>
          </a:solidFill>
        </p:grpSpPr>
        <p:sp>
          <p:nvSpPr>
            <p:cNvPr id="9" name="Freeform: Shape 24">
              <a:extLst>
                <a:ext uri="{FF2B5EF4-FFF2-40B4-BE49-F238E27FC236}">
                  <a16:creationId xmlns:a16="http://schemas.microsoft.com/office/drawing/2014/main" id="{9F99AB61-C92A-9646-9954-99D9E19F9CAA}"/>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10" name="Freeform: Shape 25">
              <a:extLst>
                <a:ext uri="{FF2B5EF4-FFF2-40B4-BE49-F238E27FC236}">
                  <a16:creationId xmlns:a16="http://schemas.microsoft.com/office/drawing/2014/main" id="{7EE1663E-6A51-CD4C-BF4D-E8A67ADC82E6}"/>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A9559387-6427-F74C-AE42-CE52844022C9}"/>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794B6895-391A-A749-8AAB-20E125F69626}"/>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C555F81A-0A26-3841-8CD2-9076EB205BD2}"/>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F6863B49-9D8A-BF4B-A9D2-4049C4BCC2EA}"/>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994783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6"/>
        <p:cNvGrpSpPr/>
        <p:nvPr/>
      </p:nvGrpSpPr>
      <p:grpSpPr>
        <a:xfrm>
          <a:off x="0" y="0"/>
          <a:ext cx="0" cy="0"/>
          <a:chOff x="0" y="0"/>
          <a:chExt cx="0" cy="0"/>
        </a:xfrm>
      </p:grpSpPr>
      <p:sp>
        <p:nvSpPr>
          <p:cNvPr id="157" name="Google Shape;157;p39"/>
          <p:cNvSpPr txBox="1">
            <a:spLocks noGrp="1"/>
          </p:cNvSpPr>
          <p:nvPr>
            <p:ph type="sldNum" idx="12"/>
          </p:nvPr>
        </p:nvSpPr>
        <p:spPr>
          <a:xfrm>
            <a:off x="838200"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pic>
        <p:nvPicPr>
          <p:cNvPr id="158" name="Google Shape;158;p39"/>
          <p:cNvPicPr preferRelativeResize="0"/>
          <p:nvPr/>
        </p:nvPicPr>
        <p:blipFill rotWithShape="1">
          <a:blip r:embed="rId2">
            <a:alphaModFix/>
          </a:blip>
          <a:srcRect t="4555"/>
          <a:stretch/>
        </p:blipFill>
        <p:spPr>
          <a:xfrm>
            <a:off x="0" y="1078173"/>
            <a:ext cx="12192000" cy="5783240"/>
          </a:xfrm>
          <a:prstGeom prst="rect">
            <a:avLst/>
          </a:prstGeom>
          <a:noFill/>
          <a:ln>
            <a:noFill/>
          </a:ln>
        </p:spPr>
      </p:pic>
      <p:sp>
        <p:nvSpPr>
          <p:cNvPr id="159" name="Google Shape;159;p39"/>
          <p:cNvSpPr/>
          <p:nvPr/>
        </p:nvSpPr>
        <p:spPr>
          <a:xfrm>
            <a:off x="5289" y="1078173"/>
            <a:ext cx="12197346" cy="5783239"/>
          </a:xfrm>
          <a:prstGeom prst="rect">
            <a:avLst/>
          </a:prstGeom>
          <a:solidFill>
            <a:srgbClr val="024EA2">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accent4"/>
              </a:solidFill>
              <a:latin typeface="Arial"/>
              <a:ea typeface="Arial"/>
              <a:cs typeface="Arial"/>
              <a:sym typeface="Arial"/>
            </a:endParaRPr>
          </a:p>
        </p:txBody>
      </p:sp>
      <p:pic>
        <p:nvPicPr>
          <p:cNvPr id="160" name="Google Shape;160;p39" descr="European Commission"/>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61" name="Google Shape;161;p39"/>
          <p:cNvSpPr txBox="1">
            <a:spLocks noGrp="1"/>
          </p:cNvSpPr>
          <p:nvPr>
            <p:ph type="ctrTitle"/>
          </p:nvPr>
        </p:nvSpPr>
        <p:spPr>
          <a:xfrm>
            <a:off x="1071350" y="1992572"/>
            <a:ext cx="10065224" cy="2149523"/>
          </a:xfrm>
          <a:prstGeom prst="rect">
            <a:avLst/>
          </a:prstGeom>
          <a:noFill/>
          <a:ln>
            <a:noFill/>
          </a:ln>
        </p:spPr>
        <p:txBody>
          <a:bodyPr spcFirstLastPara="1" wrap="square" lIns="91425" tIns="45700" rIns="91425" bIns="0" anchor="t" anchorCtr="0">
            <a:noAutofit/>
          </a:bodyPr>
          <a:lstStyle>
            <a:lvl1pPr lvl="0" algn="l">
              <a:lnSpc>
                <a:spcPct val="90000"/>
              </a:lnSpc>
              <a:spcBef>
                <a:spcPts val="0"/>
              </a:spcBef>
              <a:spcAft>
                <a:spcPts val="0"/>
              </a:spcAft>
              <a:buClr>
                <a:schemeClr val="lt1"/>
              </a:buClr>
              <a:buSzPts val="6000"/>
              <a:buFont typeface="Arial"/>
              <a:buNone/>
              <a:defRPr sz="6000" b="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62" name="Google Shape;162;p39"/>
          <p:cNvSpPr txBox="1">
            <a:spLocks noGrp="1"/>
          </p:cNvSpPr>
          <p:nvPr>
            <p:ph type="subTitle" idx="1"/>
          </p:nvPr>
        </p:nvSpPr>
        <p:spPr>
          <a:xfrm>
            <a:off x="1071351" y="4418049"/>
            <a:ext cx="10065224" cy="897754"/>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2800"/>
              <a:buNone/>
              <a:defRPr sz="2800" i="0">
                <a:solidFill>
                  <a:schemeClr val="accent5"/>
                </a:solidFill>
              </a:defRPr>
            </a:lvl1pPr>
            <a:lvl2pPr lvl="1" algn="ctr">
              <a:lnSpc>
                <a:spcPct val="100000"/>
              </a:lnSpc>
              <a:spcBef>
                <a:spcPts val="1800"/>
              </a:spcBef>
              <a:spcAft>
                <a:spcPts val="0"/>
              </a:spcAft>
              <a:buSzPts val="2000"/>
              <a:buNone/>
              <a:defRPr sz="2000"/>
            </a:lvl2pPr>
            <a:lvl3pPr lvl="2" algn="ctr">
              <a:lnSpc>
                <a:spcPct val="100000"/>
              </a:lnSpc>
              <a:spcBef>
                <a:spcPts val="1800"/>
              </a:spcBef>
              <a:spcAft>
                <a:spcPts val="0"/>
              </a:spcAft>
              <a:buSzPts val="1800"/>
              <a:buNone/>
              <a:defRPr sz="1800"/>
            </a:lvl3pPr>
            <a:lvl4pPr lvl="3" algn="ctr">
              <a:lnSpc>
                <a:spcPct val="100000"/>
              </a:lnSpc>
              <a:spcBef>
                <a:spcPts val="1800"/>
              </a:spcBef>
              <a:spcAft>
                <a:spcPts val="0"/>
              </a:spcAft>
              <a:buSzPts val="1600"/>
              <a:buNone/>
              <a:defRPr sz="1600"/>
            </a:lvl4pPr>
            <a:lvl5pPr lvl="4" algn="ctr">
              <a:lnSpc>
                <a:spcPct val="100000"/>
              </a:lnSpc>
              <a:spcBef>
                <a:spcPts val="1800"/>
              </a:spcBef>
              <a:spcAft>
                <a:spcPts val="0"/>
              </a:spcAft>
              <a:buSzPts val="1600"/>
              <a:buNone/>
              <a:defRPr sz="1600"/>
            </a:lvl5pPr>
            <a:lvl6pPr lvl="5" algn="ctr">
              <a:lnSpc>
                <a:spcPct val="90000"/>
              </a:lnSpc>
              <a:spcBef>
                <a:spcPts val="18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r>
              <a:rPr lang="en-US"/>
              <a:t>Click to edit Master subtitle style</a:t>
            </a:r>
            <a:endParaRPr/>
          </a:p>
        </p:txBody>
      </p:sp>
      <p:sp>
        <p:nvSpPr>
          <p:cNvPr id="163" name="Google Shape;163;p39"/>
          <p:cNvSpPr txBox="1">
            <a:spLocks noGrp="1"/>
          </p:cNvSpPr>
          <p:nvPr>
            <p:ph type="body" idx="2"/>
          </p:nvPr>
        </p:nvSpPr>
        <p:spPr>
          <a:xfrm>
            <a:off x="6096000" y="5557903"/>
            <a:ext cx="5040313" cy="528998"/>
          </a:xfrm>
          <a:prstGeom prst="rect">
            <a:avLst/>
          </a:prstGeom>
          <a:noFill/>
          <a:ln>
            <a:noFill/>
          </a:ln>
        </p:spPr>
        <p:txBody>
          <a:bodyPr spcFirstLastPara="1" wrap="square" lIns="91425" tIns="45700" rIns="91425" bIns="45700" anchor="t" anchorCtr="0">
            <a:noAutofit/>
          </a:bodyPr>
          <a:lstStyle>
            <a:lvl1pPr marL="457200" lvl="0" indent="-228600" algn="r">
              <a:lnSpc>
                <a:spcPct val="100000"/>
              </a:lnSpc>
              <a:spcBef>
                <a:spcPts val="0"/>
              </a:spcBef>
              <a:spcAft>
                <a:spcPts val="0"/>
              </a:spcAft>
              <a:buSzPts val="2200"/>
              <a:buFont typeface="Arial"/>
              <a:buNone/>
              <a:defRPr sz="2200" i="1">
                <a:solidFill>
                  <a:schemeClr val="lt1"/>
                </a:solidFill>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64" name="Google Shape;164;p39"/>
          <p:cNvSpPr/>
          <p:nvPr/>
        </p:nvSpPr>
        <p:spPr>
          <a:xfrm>
            <a:off x="5741158" y="6619164"/>
            <a:ext cx="707409" cy="240594"/>
          </a:xfrm>
          <a:prstGeom prst="rect">
            <a:avLst/>
          </a:prstGeom>
          <a:solidFill>
            <a:srgbClr val="00449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165" name="Google Shape;165;p39"/>
          <p:cNvCxnSpPr/>
          <p:nvPr/>
        </p:nvCxnSpPr>
        <p:spPr>
          <a:xfrm>
            <a:off x="838200" y="1978925"/>
            <a:ext cx="0" cy="4879075"/>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2350776"/>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24" name="Graphic 23">
            <a:extLst>
              <a:ext uri="{FF2B5EF4-FFF2-40B4-BE49-F238E27FC236}">
                <a16:creationId xmlns:a16="http://schemas.microsoft.com/office/drawing/2014/main" id="{F3A874A6-8CA5-4085-AFA5-6EB1342C0F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spTree>
    <p:extLst>
      <p:ext uri="{BB962C8B-B14F-4D97-AF65-F5344CB8AC3E}">
        <p14:creationId xmlns:p14="http://schemas.microsoft.com/office/powerpoint/2010/main" val="2535889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3134320"/>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5"/>
            <a:ext cx="1127448" cy="1123185"/>
            <a:chOff x="3863752" y="5098876"/>
            <a:chExt cx="1030694" cy="1026797"/>
          </a:xfrm>
          <a:solidFill>
            <a:schemeClr val="accent1"/>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grpSp>
    </p:spTree>
    <p:extLst>
      <p:ext uri="{BB962C8B-B14F-4D97-AF65-F5344CB8AC3E}">
        <p14:creationId xmlns:p14="http://schemas.microsoft.com/office/powerpoint/2010/main" val="122241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3pPr>
              <a:spcBef>
                <a:spcPts val="0"/>
              </a:spcBef>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4466512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65B2-F15C-4529-A68B-9103D703EBD6}"/>
              </a:ext>
            </a:extLst>
          </p:cNvPr>
          <p:cNvSpPr/>
          <p:nvPr userDrawn="1"/>
        </p:nvSpPr>
        <p:spPr>
          <a:xfrm>
            <a:off x="0" y="0"/>
            <a:ext cx="12192000" cy="6858000"/>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4956" r="69" b="13149"/>
          <a:stretch/>
        </p:blipFill>
        <p:spPr>
          <a:xfrm>
            <a:off x="-1" y="0"/>
            <a:ext cx="8040217" cy="685800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86941" y="940766"/>
            <a:ext cx="4409134" cy="5917234"/>
          </a:xfrm>
          <a:prstGeom prst="rect">
            <a:avLst/>
          </a:prstGeom>
        </p:spPr>
      </p:pic>
    </p:spTree>
    <p:extLst>
      <p:ext uri="{BB962C8B-B14F-4D97-AF65-F5344CB8AC3E}">
        <p14:creationId xmlns:p14="http://schemas.microsoft.com/office/powerpoint/2010/main" val="1879234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7F2114-84C2-40AE-AA56-86F078E73884}"/>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43" t="34956" r="4741" b="13149"/>
          <a:stretch/>
        </p:blipFill>
        <p:spPr>
          <a:xfrm>
            <a:off x="0" y="1000124"/>
            <a:ext cx="7924800" cy="5890530"/>
          </a:xfrm>
          <a:prstGeom prst="rect">
            <a:avLst/>
          </a:prstGeom>
        </p:spPr>
      </p:pic>
      <p:pic>
        <p:nvPicPr>
          <p:cNvPr id="19" name="Picture 18">
            <a:extLst>
              <a:ext uri="{FF2B5EF4-FFF2-40B4-BE49-F238E27FC236}">
                <a16:creationId xmlns:a16="http://schemas.microsoft.com/office/drawing/2014/main" id="{0D62761A-F8FF-457A-88A2-E297DCB95D3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5873"/>
          <a:stretch/>
        </p:blipFill>
        <p:spPr>
          <a:xfrm>
            <a:off x="2663404" y="1430335"/>
            <a:ext cx="4296692" cy="5427665"/>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2657" y="1994647"/>
            <a:ext cx="3601393" cy="3095410"/>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7311360" y="1972863"/>
            <a:ext cx="3935760" cy="1463799"/>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7311360" y="355541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7443120" y="4322022"/>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grpSp>
        <p:nvGrpSpPr>
          <p:cNvPr id="12" name="Group 11">
            <a:extLst>
              <a:ext uri="{FF2B5EF4-FFF2-40B4-BE49-F238E27FC236}">
                <a16:creationId xmlns:a16="http://schemas.microsoft.com/office/drawing/2014/main" id="{65581C99-BD1C-45EB-8CC7-E55A798BC1AF}"/>
              </a:ext>
            </a:extLst>
          </p:cNvPr>
          <p:cNvGrpSpPr/>
          <p:nvPr userDrawn="1"/>
        </p:nvGrpSpPr>
        <p:grpSpPr>
          <a:xfrm>
            <a:off x="9325280" y="4310259"/>
            <a:ext cx="2866720" cy="600164"/>
            <a:chOff x="8400384" y="5016379"/>
            <a:chExt cx="2866720" cy="600164"/>
          </a:xfrm>
        </p:grpSpPr>
        <p:sp>
          <p:nvSpPr>
            <p:cNvPr id="23" name="Rectangle 22">
              <a:extLst>
                <a:ext uri="{FF2B5EF4-FFF2-40B4-BE49-F238E27FC236}">
                  <a16:creationId xmlns:a16="http://schemas.microsoft.com/office/drawing/2014/main" id="{B4406BCD-9E6C-443D-A438-4699FC4039D2}"/>
                </a:ext>
              </a:extLst>
            </p:cNvPr>
            <p:cNvSpPr/>
            <p:nvPr userDrawn="1"/>
          </p:nvSpPr>
          <p:spPr>
            <a:xfrm>
              <a:off x="8832304" y="5016379"/>
              <a:ext cx="2434800"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079827"/>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7"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3502204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30AFE-07CB-4D0E-80EE-C77D4672E3DC}"/>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152687"/>
            <a:ext cx="3735074" cy="5012617"/>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4"/>
          </a:solidFill>
          <a:ln w="218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5126"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3"/>
            <a:ext cx="3935760" cy="1463799"/>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4"/>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49"/>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890306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F4F92-23AD-43C7-A6E6-107CDA30B622}"/>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8" name="Graphic 17">
            <a:extLst>
              <a:ext uri="{FF2B5EF4-FFF2-40B4-BE49-F238E27FC236}">
                <a16:creationId xmlns:a16="http://schemas.microsoft.com/office/drawing/2014/main" id="{B2F8E404-B91A-4418-9193-B9296170D10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3" name="Picture 12">
            <a:extLst>
              <a:ext uri="{FF2B5EF4-FFF2-40B4-BE49-F238E27FC236}">
                <a16:creationId xmlns:a16="http://schemas.microsoft.com/office/drawing/2014/main" id="{9FA32284-E73E-49BA-A981-AD983C7EFD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152687"/>
            <a:ext cx="3735074" cy="5012617"/>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4"/>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60427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43AD9C-356D-416D-9988-8DEFC5437369}"/>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Graphic 16">
            <a:extLst>
              <a:ext uri="{FF2B5EF4-FFF2-40B4-BE49-F238E27FC236}">
                <a16:creationId xmlns:a16="http://schemas.microsoft.com/office/drawing/2014/main" id="{07A68419-3CE0-4F9C-8125-94EF2A2C82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3" name="Picture 12">
            <a:extLst>
              <a:ext uri="{FF2B5EF4-FFF2-40B4-BE49-F238E27FC236}">
                <a16:creationId xmlns:a16="http://schemas.microsoft.com/office/drawing/2014/main" id="{100C4187-4338-4650-B2E6-537BBF93874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0" y="1152687"/>
            <a:ext cx="3735074" cy="5012617"/>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4"/>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0" cy="2924234"/>
          </a:xfrm>
        </p:spPr>
        <p:txBody>
          <a:bodyPr lIns="0" anchor="t">
            <a:normAutofit/>
          </a:bodyPr>
          <a:lstStyle>
            <a:lvl1pPr>
              <a:defRPr sz="4400">
                <a:solidFill>
                  <a:schemeClr val="bg1"/>
                </a:solidFill>
              </a:defRPr>
            </a:lvl1pPr>
          </a:lstStyle>
          <a:p>
            <a:r>
              <a:rPr lang="en-US"/>
              <a:t>Click to edit Master </a:t>
            </a:r>
            <a:br>
              <a:rPr lang="en-US"/>
            </a:br>
            <a:r>
              <a:rPr lang="en-US"/>
              <a:t>title style</a:t>
            </a:r>
          </a:p>
        </p:txBody>
      </p:sp>
      <p:sp>
        <p:nvSpPr>
          <p:cNvPr id="4" name="TextBox 3">
            <a:extLst>
              <a:ext uri="{FF2B5EF4-FFF2-40B4-BE49-F238E27FC236}">
                <a16:creationId xmlns:a16="http://schemas.microsoft.com/office/drawing/2014/main" id="{89B548E9-ED3F-4914-BEF8-EAD36805C317}"/>
              </a:ext>
            </a:extLst>
          </p:cNvPr>
          <p:cNvSpPr txBox="1"/>
          <p:nvPr userDrawn="1"/>
        </p:nvSpPr>
        <p:spPr>
          <a:xfrm>
            <a:off x="5631274" y="2420888"/>
            <a:ext cx="4495998" cy="353943"/>
          </a:xfrm>
          <a:prstGeom prst="rect">
            <a:avLst/>
          </a:prstGeom>
          <a:noFill/>
        </p:spPr>
        <p:txBody>
          <a:bodyPr wrap="square" lIns="0" bIns="0" rtlCol="0" anchor="b">
            <a:spAutoFit/>
          </a:bodyPr>
          <a:lstStyle/>
          <a:p>
            <a:r>
              <a:rPr lang="fr-BE" sz="2000" b="1" i="0" cap="all" baseline="0">
                <a:solidFill>
                  <a:schemeClr val="bg1"/>
                </a:solidFill>
                <a:latin typeface="EC Square Sans Pro Medium" panose="020B0500000000020004" pitchFamily="34" charset="0"/>
              </a:rPr>
              <a:t>European </a:t>
            </a:r>
            <a:r>
              <a:rPr lang="fr-BE" sz="2000" b="1" i="0" cap="all" baseline="0" err="1">
                <a:solidFill>
                  <a:schemeClr val="bg1"/>
                </a:solidFill>
                <a:latin typeface="EC Square Sans Pro Medium" panose="020B0500000000020004" pitchFamily="34" charset="0"/>
              </a:rPr>
              <a:t>universities</a:t>
            </a:r>
            <a:endParaRPr lang="en-US" sz="2000" b="1" i="0" cap="all" baseline="0">
              <a:solidFill>
                <a:schemeClr val="bg1"/>
              </a:solidFill>
              <a:latin typeface="EC Square Sans Pro Medium" panose="020B0500000000020004" pitchFamily="34" charset="0"/>
            </a:endParaRPr>
          </a:p>
        </p:txBody>
      </p:sp>
    </p:spTree>
    <p:extLst>
      <p:ext uri="{BB962C8B-B14F-4D97-AF65-F5344CB8AC3E}">
        <p14:creationId xmlns:p14="http://schemas.microsoft.com/office/powerpoint/2010/main" val="250865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626534"/>
            <a:ext cx="10921182" cy="802746"/>
          </a:xfrm>
        </p:spPr>
        <p:txBody>
          <a:bodyPr anchor="t">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1988840"/>
            <a:ext cx="10921182" cy="3600400"/>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4"/>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 name="Graphic 30">
            <a:extLst>
              <a:ext uri="{FF2B5EF4-FFF2-40B4-BE49-F238E27FC236}">
                <a16:creationId xmlns:a16="http://schemas.microsoft.com/office/drawing/2014/main" id="{29844E40-3621-2C42-AD2E-DA1FFED5D3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12424" y="5997381"/>
            <a:ext cx="1964910" cy="514806"/>
          </a:xfrm>
          <a:prstGeom prst="rect">
            <a:avLst/>
          </a:prstGeom>
        </p:spPr>
      </p:pic>
      <p:pic>
        <p:nvPicPr>
          <p:cNvPr id="32" name="Graphic 31">
            <a:extLst>
              <a:ext uri="{FF2B5EF4-FFF2-40B4-BE49-F238E27FC236}">
                <a16:creationId xmlns:a16="http://schemas.microsoft.com/office/drawing/2014/main" id="{9D304300-5BBA-4A36-A221-BF808306FBB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6" name="Graphic 9">
            <a:extLst>
              <a:ext uri="{FF2B5EF4-FFF2-40B4-BE49-F238E27FC236}">
                <a16:creationId xmlns:a16="http://schemas.microsoft.com/office/drawing/2014/main" id="{29719AF2-A4C4-DC4B-A493-1CD0A6138E68}"/>
              </a:ext>
            </a:extLst>
          </p:cNvPr>
          <p:cNvGrpSpPr>
            <a:grpSpLocks noChangeAspect="1"/>
          </p:cNvGrpSpPr>
          <p:nvPr userDrawn="1"/>
        </p:nvGrpSpPr>
        <p:grpSpPr>
          <a:xfrm>
            <a:off x="0" y="0"/>
            <a:ext cx="1055440" cy="1277522"/>
            <a:chOff x="0" y="375179"/>
            <a:chExt cx="902753" cy="1092707"/>
          </a:xfrm>
          <a:solidFill>
            <a:srgbClr val="1D75BB"/>
          </a:solidFill>
        </p:grpSpPr>
        <p:sp>
          <p:nvSpPr>
            <p:cNvPr id="7" name="Freeform: Shape 24">
              <a:extLst>
                <a:ext uri="{FF2B5EF4-FFF2-40B4-BE49-F238E27FC236}">
                  <a16:creationId xmlns:a16="http://schemas.microsoft.com/office/drawing/2014/main" id="{82F452B1-CEA2-B641-857B-A808A99294D5}"/>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8" name="Freeform: Shape 25">
              <a:extLst>
                <a:ext uri="{FF2B5EF4-FFF2-40B4-BE49-F238E27FC236}">
                  <a16:creationId xmlns:a16="http://schemas.microsoft.com/office/drawing/2014/main" id="{F39AC3B6-FFAA-D745-93A9-5FDF8A3FC219}"/>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9" name="Freeform: Shape 26">
              <a:extLst>
                <a:ext uri="{FF2B5EF4-FFF2-40B4-BE49-F238E27FC236}">
                  <a16:creationId xmlns:a16="http://schemas.microsoft.com/office/drawing/2014/main" id="{8E8833DF-1D40-8C46-BD66-84C9E3889664}"/>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0" name="Freeform: Shape 27">
              <a:extLst>
                <a:ext uri="{FF2B5EF4-FFF2-40B4-BE49-F238E27FC236}">
                  <a16:creationId xmlns:a16="http://schemas.microsoft.com/office/drawing/2014/main" id="{66B06D36-F6B2-C844-BB4E-638913AB9240}"/>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1" name="Freeform: Shape 28">
              <a:extLst>
                <a:ext uri="{FF2B5EF4-FFF2-40B4-BE49-F238E27FC236}">
                  <a16:creationId xmlns:a16="http://schemas.microsoft.com/office/drawing/2014/main" id="{27D4E215-27C1-D041-BA86-438D3A8E47E1}"/>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9">
              <a:extLst>
                <a:ext uri="{FF2B5EF4-FFF2-40B4-BE49-F238E27FC236}">
                  <a16:creationId xmlns:a16="http://schemas.microsoft.com/office/drawing/2014/main" id="{4DC151D4-A7FA-C846-8912-64671CB7412E}"/>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
        <p:nvSpPr>
          <p:cNvPr id="4" name="Rectangle 3"/>
          <p:cNvSpPr/>
          <p:nvPr userDrawn="1"/>
        </p:nvSpPr>
        <p:spPr>
          <a:xfrm>
            <a:off x="767408" y="6512187"/>
            <a:ext cx="530538" cy="157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4091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08"/>
            <a:ext cx="4378680" cy="2351665"/>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4"/>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32" name="Graphic 31">
            <a:extLst>
              <a:ext uri="{FF2B5EF4-FFF2-40B4-BE49-F238E27FC236}">
                <a16:creationId xmlns:a16="http://schemas.microsoft.com/office/drawing/2014/main" id="{E18A6B78-B1A4-41A6-A1ED-33F6E263549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8" name="Graphic 9">
            <a:extLst>
              <a:ext uri="{FF2B5EF4-FFF2-40B4-BE49-F238E27FC236}">
                <a16:creationId xmlns:a16="http://schemas.microsoft.com/office/drawing/2014/main" id="{F5FC6CE1-C732-9A43-85A3-C4B0F4619F00}"/>
              </a:ext>
            </a:extLst>
          </p:cNvPr>
          <p:cNvGrpSpPr>
            <a:grpSpLocks noChangeAspect="1"/>
          </p:cNvGrpSpPr>
          <p:nvPr userDrawn="1"/>
        </p:nvGrpSpPr>
        <p:grpSpPr>
          <a:xfrm>
            <a:off x="0" y="0"/>
            <a:ext cx="1055440" cy="1277522"/>
            <a:chOff x="0" y="375179"/>
            <a:chExt cx="902753" cy="1092707"/>
          </a:xfrm>
          <a:solidFill>
            <a:srgbClr val="1D75BB"/>
          </a:solidFill>
        </p:grpSpPr>
        <p:sp>
          <p:nvSpPr>
            <p:cNvPr id="9" name="Freeform: Shape 24">
              <a:extLst>
                <a:ext uri="{FF2B5EF4-FFF2-40B4-BE49-F238E27FC236}">
                  <a16:creationId xmlns:a16="http://schemas.microsoft.com/office/drawing/2014/main" id="{827BDD3C-61F3-634F-AF74-732F12D17FEF}"/>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10" name="Freeform: Shape 25">
              <a:extLst>
                <a:ext uri="{FF2B5EF4-FFF2-40B4-BE49-F238E27FC236}">
                  <a16:creationId xmlns:a16="http://schemas.microsoft.com/office/drawing/2014/main" id="{C6188808-D696-6E40-B2F0-631EC1BF73E1}"/>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C5F78B16-5F89-4440-97D4-648DD5851F05}"/>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8D7A4123-9AEB-F649-BB69-0C921D3E55B4}"/>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C54C9FEE-E1DB-614E-89B9-E8291BF32293}"/>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A7C0A4AF-117C-ED42-A089-44B7D941F778}"/>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279279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ast slide (option 2)">
  <p:cSld name="Last slide (option 2)">
    <p:spTree>
      <p:nvGrpSpPr>
        <p:cNvPr id="1" name="Shape 166"/>
        <p:cNvGrpSpPr/>
        <p:nvPr/>
      </p:nvGrpSpPr>
      <p:grpSpPr>
        <a:xfrm>
          <a:off x="0" y="0"/>
          <a:ext cx="0" cy="0"/>
          <a:chOff x="0" y="0"/>
          <a:chExt cx="0" cy="0"/>
        </a:xfrm>
      </p:grpSpPr>
      <p:sp>
        <p:nvSpPr>
          <p:cNvPr id="167" name="Google Shape;167;p40"/>
          <p:cNvSpPr/>
          <p:nvPr/>
        </p:nvSpPr>
        <p:spPr>
          <a:xfrm>
            <a:off x="0" y="1"/>
            <a:ext cx="12192000" cy="3428999"/>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68" name="Google Shape;168;p40"/>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69" name="Google Shape;169;p4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accent5"/>
              </a:buClr>
              <a:buSzPts val="6000"/>
              <a:buFont typeface="Arial"/>
              <a:buNone/>
              <a:defRPr sz="6000">
                <a:solidFill>
                  <a:schemeClr val="accent5"/>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0" name="Google Shape;170;p40"/>
          <p:cNvSpPr txBox="1">
            <a:spLocks noGrp="1"/>
          </p:cNvSpPr>
          <p:nvPr>
            <p:ph type="body" idx="1"/>
          </p:nvPr>
        </p:nvSpPr>
        <p:spPr>
          <a:xfrm>
            <a:off x="838976" y="4175997"/>
            <a:ext cx="10888663" cy="162014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1400"/>
              <a:buFont typeface="Arial"/>
              <a:buNone/>
              <a:defRPr sz="1400">
                <a:solidFill>
                  <a:srgbClr val="767676"/>
                </a:solidFill>
              </a:defRPr>
            </a:lvl1pPr>
            <a:lvl2pPr marL="914400" lvl="1" indent="-228600" algn="l">
              <a:lnSpc>
                <a:spcPct val="100000"/>
              </a:lnSpc>
              <a:spcBef>
                <a:spcPts val="1800"/>
              </a:spcBef>
              <a:spcAft>
                <a:spcPts val="0"/>
              </a:spcAft>
              <a:buSzPts val="2000"/>
              <a:buNone/>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1" name="Google Shape;171;p40"/>
          <p:cNvCxnSpPr/>
          <p:nvPr/>
        </p:nvCxnSpPr>
        <p:spPr>
          <a:xfrm>
            <a:off x="838200" y="0"/>
            <a:ext cx="0" cy="2362711"/>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2350776"/>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24" name="Graphic 23">
            <a:extLst>
              <a:ext uri="{FF2B5EF4-FFF2-40B4-BE49-F238E27FC236}">
                <a16:creationId xmlns:a16="http://schemas.microsoft.com/office/drawing/2014/main" id="{5C192723-F9DD-437F-9FE2-25E35E924BE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spTree>
    <p:extLst>
      <p:ext uri="{BB962C8B-B14F-4D97-AF65-F5344CB8AC3E}">
        <p14:creationId xmlns:p14="http://schemas.microsoft.com/office/powerpoint/2010/main" val="2488334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3134320"/>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5"/>
            <a:ext cx="1127448" cy="1123185"/>
            <a:chOff x="3863752" y="5098876"/>
            <a:chExt cx="1030694" cy="1026797"/>
          </a:xfrm>
          <a:solidFill>
            <a:schemeClr val="accent5"/>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grpSp>
    </p:spTree>
    <p:extLst>
      <p:ext uri="{BB962C8B-B14F-4D97-AF65-F5344CB8AC3E}">
        <p14:creationId xmlns:p14="http://schemas.microsoft.com/office/powerpoint/2010/main" val="2907740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65B2-F15C-4529-A68B-9103D703EBD6}"/>
              </a:ext>
            </a:extLst>
          </p:cNvPr>
          <p:cNvSpPr/>
          <p:nvPr userDrawn="1"/>
        </p:nvSpPr>
        <p:spPr>
          <a:xfrm>
            <a:off x="0" y="0"/>
            <a:ext cx="12192000" cy="6858000"/>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4956" r="69" b="13149"/>
          <a:stretch/>
        </p:blipFill>
        <p:spPr>
          <a:xfrm>
            <a:off x="-1" y="0"/>
            <a:ext cx="8040217" cy="6858000"/>
          </a:xfrm>
          <a:prstGeom prst="rect">
            <a:avLst/>
          </a:prstGeom>
        </p:spPr>
      </p:pic>
    </p:spTree>
    <p:extLst>
      <p:ext uri="{BB962C8B-B14F-4D97-AF65-F5344CB8AC3E}">
        <p14:creationId xmlns:p14="http://schemas.microsoft.com/office/powerpoint/2010/main" val="1040663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7F2114-84C2-40AE-AA56-86F078E73884}"/>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43" t="34956" r="4741" b="13149"/>
          <a:stretch/>
        </p:blipFill>
        <p:spPr>
          <a:xfrm>
            <a:off x="0" y="1000124"/>
            <a:ext cx="7924800" cy="5890530"/>
          </a:xfrm>
          <a:prstGeom prst="rect">
            <a:avLst/>
          </a:prstGeom>
        </p:spPr>
      </p:pic>
      <p:pic>
        <p:nvPicPr>
          <p:cNvPr id="19" name="Picture 18">
            <a:extLst>
              <a:ext uri="{FF2B5EF4-FFF2-40B4-BE49-F238E27FC236}">
                <a16:creationId xmlns:a16="http://schemas.microsoft.com/office/drawing/2014/main" id="{162733C0-6C90-4F26-B8D1-FEF26BC9B47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042674" y="1281845"/>
            <a:ext cx="3557383" cy="5576157"/>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2658" y="1994647"/>
            <a:ext cx="3601393" cy="3095410"/>
          </a:xfrm>
          <a:prstGeom prst="rect">
            <a:avLst/>
          </a:prstGeom>
        </p:spPr>
      </p:pic>
      <p:sp>
        <p:nvSpPr>
          <p:cNvPr id="16" name="Rectangle 15">
            <a:extLst>
              <a:ext uri="{FF2B5EF4-FFF2-40B4-BE49-F238E27FC236}">
                <a16:creationId xmlns:a16="http://schemas.microsoft.com/office/drawing/2014/main" id="{D69C9AB2-A88A-45F2-979C-DE026425C660}"/>
              </a:ext>
            </a:extLst>
          </p:cNvPr>
          <p:cNvSpPr/>
          <p:nvPr userDrawn="1"/>
        </p:nvSpPr>
        <p:spPr>
          <a:xfrm>
            <a:off x="7248128" y="3284984"/>
            <a:ext cx="4388288" cy="535531"/>
          </a:xfrm>
          <a:prstGeom prst="rect">
            <a:avLst/>
          </a:prstGeom>
        </p:spPr>
        <p:txBody>
          <a:bodyPr wrap="square" anchor="t">
            <a:spAutoFit/>
          </a:bodyPr>
          <a:lstStyle/>
          <a:p>
            <a:pPr>
              <a:lnSpc>
                <a:spcPct val="90000"/>
              </a:lnSpc>
            </a:pPr>
            <a:endParaRPr lang="en-US" sz="1600" cap="none" baseline="0">
              <a:solidFill>
                <a:schemeClr val="bg1"/>
              </a:solidFill>
            </a:endParaRPr>
          </a:p>
          <a:p>
            <a:pPr>
              <a:lnSpc>
                <a:spcPct val="90000"/>
              </a:lnSpc>
            </a:pPr>
            <a:endParaRPr lang="en-US" sz="1600" cap="none" baseline="0">
              <a:solidFill>
                <a:schemeClr val="bg2"/>
              </a:solidFill>
            </a:endParaRPr>
          </a:p>
        </p:txBody>
      </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8"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r>
                <a:rPr lang="fr-BE" sz="800" i="1">
                  <a:solidFill>
                    <a:schemeClr val="bg1"/>
                  </a:solidFill>
                </a:rPr>
                <a:t>Erasmus+</a:t>
              </a: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414853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30AFE-07CB-4D0E-80EE-C77D4672E3DC}"/>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20" name="Picture 19">
            <a:extLst>
              <a:ext uri="{FF2B5EF4-FFF2-40B4-BE49-F238E27FC236}">
                <a16:creationId xmlns:a16="http://schemas.microsoft.com/office/drawing/2014/main" id="{5AAC9E14-F251-4FAC-A8C5-47EA5DCC0E9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1193268"/>
            <a:ext cx="3613889" cy="5664732"/>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7"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sz="1350"/>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8" y="223202"/>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5127"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4"/>
            <a:ext cx="3935760" cy="1120691"/>
          </a:xfrm>
          <a:prstGeom prst="rect">
            <a:avLst/>
          </a:prstGeom>
        </p:spPr>
        <p:txBody>
          <a:bodyPr wrap="square" anchor="t">
            <a:spAutoFit/>
          </a:bodyPr>
          <a:lstStyle/>
          <a:p>
            <a:pPr>
              <a:lnSpc>
                <a:spcPct val="90000"/>
              </a:lnSpc>
            </a:pPr>
            <a:r>
              <a:rPr lang="en-US" sz="2475" cap="all" baseline="0">
                <a:solidFill>
                  <a:schemeClr val="bg1"/>
                </a:solidFill>
              </a:rPr>
              <a:t>Building</a:t>
            </a:r>
            <a:br>
              <a:rPr lang="en-US" sz="2475" cap="all" baseline="0">
                <a:solidFill>
                  <a:schemeClr val="bg1"/>
                </a:solidFill>
              </a:rPr>
            </a:br>
            <a:r>
              <a:rPr lang="en-US" sz="2475" cap="all" baseline="0">
                <a:solidFill>
                  <a:schemeClr val="bg1"/>
                </a:solidFill>
              </a:rPr>
              <a:t>the Universities</a:t>
            </a:r>
            <a:br>
              <a:rPr lang="en-US" sz="2475" cap="all" baseline="0">
                <a:solidFill>
                  <a:schemeClr val="bg1"/>
                </a:solidFill>
              </a:rPr>
            </a:br>
            <a:r>
              <a:rPr lang="en-US" sz="2475"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383182"/>
          </a:xfrm>
          <a:prstGeom prst="rect">
            <a:avLst/>
          </a:prstGeom>
        </p:spPr>
        <p:txBody>
          <a:bodyPr wrap="square" anchor="t">
            <a:spAutoFit/>
          </a:bodyPr>
          <a:lstStyle/>
          <a:p>
            <a:pPr>
              <a:lnSpc>
                <a:spcPct val="90000"/>
              </a:lnSpc>
            </a:pPr>
            <a:r>
              <a:rPr lang="en-US" sz="1050" cap="none" baseline="0">
                <a:solidFill>
                  <a:schemeClr val="bg1"/>
                </a:solidFill>
              </a:rPr>
              <a:t>Back to basics: for an innovative, inclusive</a:t>
            </a:r>
            <a:br>
              <a:rPr lang="en-US" sz="1050" cap="none" baseline="0">
                <a:solidFill>
                  <a:schemeClr val="bg1"/>
                </a:solidFill>
              </a:rPr>
            </a:br>
            <a:r>
              <a:rPr lang="en-US" sz="1050" cap="none" baseline="0">
                <a:solidFill>
                  <a:schemeClr val="bg1"/>
                </a:solidFill>
              </a:rPr>
              <a:t>and values based education</a:t>
            </a:r>
            <a:endParaRPr lang="en-US" sz="105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6"/>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200" i="0">
                  <a:solidFill>
                    <a:schemeClr val="bg1"/>
                  </a:solidFill>
                </a:rPr>
                <a:t>7</a:t>
              </a:r>
              <a:endParaRPr lang="en-US" sz="12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200" i="0">
                  <a:solidFill>
                    <a:schemeClr val="bg1"/>
                  </a:solidFill>
                </a:rPr>
                <a:t>NOV</a:t>
              </a:r>
              <a:endParaRPr lang="en-US" sz="1200" i="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473206"/>
          </a:xfrm>
          <a:prstGeom prst="rect">
            <a:avLst/>
          </a:prstGeom>
        </p:spPr>
        <p:txBody>
          <a:bodyPr wrap="square" anchor="t">
            <a:spAutoFit/>
          </a:bodyPr>
          <a:lstStyle/>
          <a:p>
            <a:pPr>
              <a:lnSpc>
                <a:spcPct val="100000"/>
              </a:lnSpc>
            </a:pPr>
            <a:r>
              <a:rPr lang="en-US" sz="825" cap="all" baseline="0">
                <a:solidFill>
                  <a:schemeClr val="bg1"/>
                </a:solidFill>
                <a:latin typeface="EC Square Sans Pro Medium" panose="020B0500000000020004" pitchFamily="34" charset="0"/>
              </a:rPr>
              <a:t>The square</a:t>
            </a:r>
            <a:br>
              <a:rPr lang="en-US" sz="825" cap="all" baseline="0">
                <a:solidFill>
                  <a:schemeClr val="bg1"/>
                </a:solidFill>
                <a:latin typeface="EC Square Sans Pro Medium" panose="020B0500000000020004" pitchFamily="34" charset="0"/>
              </a:rPr>
            </a:br>
            <a:r>
              <a:rPr lang="en-US" sz="825" cap="all" baseline="0" err="1">
                <a:solidFill>
                  <a:schemeClr val="bg1"/>
                </a:solidFill>
                <a:latin typeface="EC Square Sans Pro Medium" panose="020B0500000000020004" pitchFamily="34" charset="0"/>
              </a:rPr>
              <a:t>mont</a:t>
            </a:r>
            <a:r>
              <a:rPr lang="en-US" sz="825" cap="all" baseline="0">
                <a:solidFill>
                  <a:schemeClr val="bg1"/>
                </a:solidFill>
                <a:latin typeface="EC Square Sans Pro Medium" panose="020B0500000000020004" pitchFamily="34" charset="0"/>
              </a:rPr>
              <a:t> des arts/</a:t>
            </a:r>
            <a:r>
              <a:rPr lang="en-US" sz="825" cap="all" baseline="0" err="1">
                <a:solidFill>
                  <a:schemeClr val="bg1"/>
                </a:solidFill>
                <a:latin typeface="EC Square Sans Pro Medium" panose="020B0500000000020004" pitchFamily="34" charset="0"/>
              </a:rPr>
              <a:t>kunstberg</a:t>
            </a:r>
            <a:r>
              <a:rPr lang="en-US" sz="825" cap="all" baseline="0">
                <a:solidFill>
                  <a:schemeClr val="bg1"/>
                </a:solidFill>
                <a:latin typeface="EC Square Sans Pro Medium" panose="020B0500000000020004" pitchFamily="34" charset="0"/>
              </a:rPr>
              <a:t>,</a:t>
            </a:r>
          </a:p>
          <a:p>
            <a:pPr>
              <a:lnSpc>
                <a:spcPct val="100000"/>
              </a:lnSpc>
            </a:pPr>
            <a:r>
              <a:rPr lang="en-US" sz="825"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51"/>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sz="1350"/>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sz="1350"/>
            </a:p>
          </p:txBody>
        </p:sp>
      </p:grpSp>
    </p:spTree>
    <p:extLst>
      <p:ext uri="{BB962C8B-B14F-4D97-AF65-F5344CB8AC3E}">
        <p14:creationId xmlns:p14="http://schemas.microsoft.com/office/powerpoint/2010/main" val="1146112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8723733-DE12-4EAD-B1CB-B4375F8CAF99}"/>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15" name="Graphic 14">
            <a:extLst>
              <a:ext uri="{FF2B5EF4-FFF2-40B4-BE49-F238E27FC236}">
                <a16:creationId xmlns:a16="http://schemas.microsoft.com/office/drawing/2014/main" id="{59844CAE-CF00-4AE4-8409-80B72B810D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6" name="Picture 15">
            <a:extLst>
              <a:ext uri="{FF2B5EF4-FFF2-40B4-BE49-F238E27FC236}">
                <a16:creationId xmlns:a16="http://schemas.microsoft.com/office/drawing/2014/main" id="{DA909490-847F-47E0-BDF0-46E951A3A68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1193268"/>
            <a:ext cx="3613889" cy="5664732"/>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7"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8" y="223202"/>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36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2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979604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4A8A8BD-8CF8-4038-BD12-EBFD42EA5718}"/>
              </a:ext>
            </a:extLst>
          </p:cNvPr>
          <p:cNvSpPr/>
          <p:nvPr userDrawn="1"/>
        </p:nvSpPr>
        <p:spPr>
          <a:xfrm>
            <a:off x="0" y="1000125"/>
            <a:ext cx="12192000" cy="5857875"/>
          </a:xfrm>
          <a:prstGeom prst="rect">
            <a:avLst/>
          </a:prstGeom>
          <a:gradFill flip="none" rotWithShape="1">
            <a:gsLst>
              <a:gs pos="0">
                <a:schemeClr val="tx2"/>
              </a:gs>
              <a:gs pos="50000">
                <a:srgbClr val="68C1B5"/>
              </a:gs>
              <a:gs pos="83000">
                <a:srgbClr val="68C1B5"/>
              </a:gs>
              <a:gs pos="100000">
                <a:srgbClr val="68C1B5"/>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350"/>
          </a:p>
        </p:txBody>
      </p:sp>
      <p:pic>
        <p:nvPicPr>
          <p:cNvPr id="15" name="Graphic 14">
            <a:extLst>
              <a:ext uri="{FF2B5EF4-FFF2-40B4-BE49-F238E27FC236}">
                <a16:creationId xmlns:a16="http://schemas.microsoft.com/office/drawing/2014/main" id="{16149F94-F41C-4719-95EB-EEF0E64508F1}"/>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8" name="Picture 17">
            <a:extLst>
              <a:ext uri="{FF2B5EF4-FFF2-40B4-BE49-F238E27FC236}">
                <a16:creationId xmlns:a16="http://schemas.microsoft.com/office/drawing/2014/main" id="{25BCFE21-F136-4C9E-B69B-BB91B27D247D}"/>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 y="1193268"/>
            <a:ext cx="3613889" cy="5664732"/>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7"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8" y="223202"/>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1" cy="2924234"/>
          </a:xfrm>
        </p:spPr>
        <p:txBody>
          <a:bodyPr lIns="0" anchor="t">
            <a:normAutofit/>
          </a:bodyPr>
          <a:lstStyle>
            <a:lvl1pPr>
              <a:defRPr sz="3300">
                <a:solidFill>
                  <a:schemeClr val="bg1"/>
                </a:solidFill>
              </a:defRPr>
            </a:lvl1pPr>
          </a:lstStyle>
          <a:p>
            <a:r>
              <a:rPr lang="en-US"/>
              <a:t>Click to edit Master </a:t>
            </a:r>
            <a:br>
              <a:rPr lang="en-US"/>
            </a:br>
            <a:r>
              <a:rPr lang="en-US"/>
              <a:t>title style</a:t>
            </a:r>
          </a:p>
        </p:txBody>
      </p:sp>
      <p:sp>
        <p:nvSpPr>
          <p:cNvPr id="4" name="TextBox 3">
            <a:extLst>
              <a:ext uri="{FF2B5EF4-FFF2-40B4-BE49-F238E27FC236}">
                <a16:creationId xmlns:a16="http://schemas.microsoft.com/office/drawing/2014/main" id="{89B548E9-ED3F-4914-BEF8-EAD36805C317}"/>
              </a:ext>
            </a:extLst>
          </p:cNvPr>
          <p:cNvSpPr txBox="1"/>
          <p:nvPr userDrawn="1"/>
        </p:nvSpPr>
        <p:spPr>
          <a:xfrm>
            <a:off x="5632450" y="2494438"/>
            <a:ext cx="4495999" cy="276999"/>
          </a:xfrm>
          <a:prstGeom prst="rect">
            <a:avLst/>
          </a:prstGeom>
          <a:noFill/>
        </p:spPr>
        <p:txBody>
          <a:bodyPr wrap="square" lIns="0" bIns="0" rtlCol="0" anchor="b">
            <a:spAutoFit/>
          </a:bodyPr>
          <a:lstStyle/>
          <a:p>
            <a:r>
              <a:rPr lang="fr-BE" sz="1500" b="1" i="0" cap="all" baseline="0" err="1">
                <a:solidFill>
                  <a:schemeClr val="bg1"/>
                </a:solidFill>
                <a:latin typeface="EC Square Sans Pro Medium" panose="020B0500000000020004" pitchFamily="34" charset="0"/>
              </a:rPr>
              <a:t>European</a:t>
            </a:r>
            <a:r>
              <a:rPr lang="fr-BE" sz="1500" b="1" i="0" cap="all" baseline="0">
                <a:solidFill>
                  <a:schemeClr val="bg1"/>
                </a:solidFill>
                <a:latin typeface="EC Square Sans Pro Medium" panose="020B0500000000020004" pitchFamily="34" charset="0"/>
              </a:rPr>
              <a:t> </a:t>
            </a:r>
            <a:r>
              <a:rPr lang="fr-BE" sz="1500" b="1" i="0" cap="all" baseline="0" err="1">
                <a:solidFill>
                  <a:schemeClr val="bg1"/>
                </a:solidFill>
                <a:latin typeface="EC Square Sans Pro Medium" panose="020B0500000000020004" pitchFamily="34" charset="0"/>
              </a:rPr>
              <a:t>universities</a:t>
            </a:r>
            <a:endParaRPr lang="en-US" sz="1500" b="1" i="0" cap="all" baseline="0">
              <a:solidFill>
                <a:schemeClr val="bg1"/>
              </a:solidFill>
              <a:latin typeface="EC Square Sans Pro Medium" panose="020B0500000000020004" pitchFamily="34" charset="0"/>
            </a:endParaRPr>
          </a:p>
        </p:txBody>
      </p:sp>
    </p:spTree>
    <p:extLst>
      <p:ext uri="{BB962C8B-B14F-4D97-AF65-F5344CB8AC3E}">
        <p14:creationId xmlns:p14="http://schemas.microsoft.com/office/powerpoint/2010/main" val="27912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626534"/>
            <a:ext cx="10921183" cy="802746"/>
          </a:xfrm>
        </p:spPr>
        <p:txBody>
          <a:bodyPr anchor="t">
            <a:no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1988840"/>
            <a:ext cx="10921183" cy="3600400"/>
          </a:xfrm>
        </p:spPr>
        <p:txBody>
          <a:bodyPr>
            <a:normAutofit/>
          </a:bodyPr>
          <a:lstStyle>
            <a:lvl1pPr marL="0" indent="0">
              <a:spcBef>
                <a:spcPts val="450"/>
              </a:spcBef>
              <a:spcAft>
                <a:spcPts val="450"/>
              </a:spcAft>
              <a:buNone/>
              <a:defRPr sz="1500"/>
            </a:lvl1pPr>
            <a:lvl2pPr marL="266700" indent="-266700">
              <a:spcBef>
                <a:spcPts val="450"/>
              </a:spcBef>
              <a:spcAft>
                <a:spcPts val="450"/>
              </a:spcAft>
              <a:defRPr sz="1500"/>
            </a:lvl2pPr>
            <a:lvl3pPr marL="0" indent="0">
              <a:spcBef>
                <a:spcPts val="450"/>
              </a:spcBef>
              <a:spcAft>
                <a:spcPts val="450"/>
              </a:spcAft>
              <a:buNone/>
              <a:defRPr sz="1350"/>
            </a:lvl3pPr>
            <a:lvl4pPr marL="266700" indent="-266700">
              <a:spcBef>
                <a:spcPts val="450"/>
              </a:spcBef>
              <a:spcAft>
                <a:spcPts val="450"/>
              </a:spcAft>
              <a:defRPr sz="1350"/>
            </a:lvl4pPr>
            <a:lvl5pPr marL="0" indent="0">
              <a:spcBef>
                <a:spcPts val="1350"/>
              </a:spcBef>
              <a:spcAft>
                <a:spcPts val="900"/>
              </a:spcAft>
              <a:buNone/>
              <a:defRPr sz="1500" b="0" cap="all" baseline="0">
                <a:solidFill>
                  <a:srgbClr val="68C1B5"/>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07598FE1-0152-4338-8A0F-CD79C28CA6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12425" y="5997381"/>
            <a:ext cx="1964911" cy="514806"/>
          </a:xfrm>
          <a:prstGeom prst="rect">
            <a:avLst/>
          </a:prstGeom>
        </p:spPr>
      </p:pic>
      <p:pic>
        <p:nvPicPr>
          <p:cNvPr id="31" name="Graphic 30">
            <a:extLst>
              <a:ext uri="{FF2B5EF4-FFF2-40B4-BE49-F238E27FC236}">
                <a16:creationId xmlns:a16="http://schemas.microsoft.com/office/drawing/2014/main" id="{1D46F7BC-F7CB-4A36-A5F2-9BB0B21746F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2" y="5656975"/>
            <a:ext cx="1069345" cy="922947"/>
          </a:xfrm>
          <a:prstGeom prst="rect">
            <a:avLst/>
          </a:prstGeom>
        </p:spPr>
      </p:pic>
      <p:grpSp>
        <p:nvGrpSpPr>
          <p:cNvPr id="6" name="Graphic 9">
            <a:extLst>
              <a:ext uri="{FF2B5EF4-FFF2-40B4-BE49-F238E27FC236}">
                <a16:creationId xmlns:a16="http://schemas.microsoft.com/office/drawing/2014/main" id="{576317A4-BD12-DB46-9090-72080D235F76}"/>
              </a:ext>
            </a:extLst>
          </p:cNvPr>
          <p:cNvGrpSpPr>
            <a:grpSpLocks noChangeAspect="1"/>
          </p:cNvGrpSpPr>
          <p:nvPr userDrawn="1"/>
        </p:nvGrpSpPr>
        <p:grpSpPr>
          <a:xfrm>
            <a:off x="0" y="0"/>
            <a:ext cx="1055440" cy="1277522"/>
            <a:chOff x="0" y="375179"/>
            <a:chExt cx="902753" cy="1092707"/>
          </a:xfrm>
          <a:solidFill>
            <a:srgbClr val="68C1B5"/>
          </a:solidFill>
        </p:grpSpPr>
        <p:sp>
          <p:nvSpPr>
            <p:cNvPr id="7" name="Freeform: Shape 24">
              <a:extLst>
                <a:ext uri="{FF2B5EF4-FFF2-40B4-BE49-F238E27FC236}">
                  <a16:creationId xmlns:a16="http://schemas.microsoft.com/office/drawing/2014/main" id="{B186B764-B001-1F46-846D-03F1C8707345}"/>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sz="1350"/>
            </a:p>
          </p:txBody>
        </p:sp>
        <p:sp>
          <p:nvSpPr>
            <p:cNvPr id="9" name="Freeform: Shape 25">
              <a:extLst>
                <a:ext uri="{FF2B5EF4-FFF2-40B4-BE49-F238E27FC236}">
                  <a16:creationId xmlns:a16="http://schemas.microsoft.com/office/drawing/2014/main" id="{AD72405B-7DA5-CA49-A08D-43486CD395E3}"/>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sz="1350"/>
            </a:p>
          </p:txBody>
        </p:sp>
        <p:sp>
          <p:nvSpPr>
            <p:cNvPr id="10" name="Freeform: Shape 26">
              <a:extLst>
                <a:ext uri="{FF2B5EF4-FFF2-40B4-BE49-F238E27FC236}">
                  <a16:creationId xmlns:a16="http://schemas.microsoft.com/office/drawing/2014/main" id="{AE5380EB-98E3-2746-83B6-14054A391389}"/>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sz="1350"/>
            </a:p>
          </p:txBody>
        </p:sp>
        <p:sp>
          <p:nvSpPr>
            <p:cNvPr id="11" name="Freeform: Shape 27">
              <a:extLst>
                <a:ext uri="{FF2B5EF4-FFF2-40B4-BE49-F238E27FC236}">
                  <a16:creationId xmlns:a16="http://schemas.microsoft.com/office/drawing/2014/main" id="{C53CCDE4-27C4-1049-A7CE-FE6E43F42F87}"/>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sz="1350"/>
            </a:p>
          </p:txBody>
        </p:sp>
        <p:sp>
          <p:nvSpPr>
            <p:cNvPr id="12" name="Freeform: Shape 28">
              <a:extLst>
                <a:ext uri="{FF2B5EF4-FFF2-40B4-BE49-F238E27FC236}">
                  <a16:creationId xmlns:a16="http://schemas.microsoft.com/office/drawing/2014/main" id="{650FB372-A912-AE42-99C8-96F95E8EEF52}"/>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sz="1350"/>
            </a:p>
          </p:txBody>
        </p:sp>
        <p:sp>
          <p:nvSpPr>
            <p:cNvPr id="13" name="Freeform: Shape 29">
              <a:extLst>
                <a:ext uri="{FF2B5EF4-FFF2-40B4-BE49-F238E27FC236}">
                  <a16:creationId xmlns:a16="http://schemas.microsoft.com/office/drawing/2014/main" id="{CBB7DDAE-4E80-C44C-85D8-7D6C19E25765}"/>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1198432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D8E7205-0D8E-46CF-A34C-23F47A4F24DF}" type="datetimeFigureOut">
              <a:rPr lang="en-US" smtClean="0"/>
              <a:t>10/28/2024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59079E-2BC8-44ED-8379-DE36A2A69A58}" type="slidenum">
              <a:rPr lang="en-US" smtClean="0"/>
              <a:t>‹#›</a:t>
            </a:fld>
            <a:endParaRPr lang="en-US"/>
          </a:p>
        </p:txBody>
      </p:sp>
    </p:spTree>
    <p:extLst>
      <p:ext uri="{BB962C8B-B14F-4D97-AF65-F5344CB8AC3E}">
        <p14:creationId xmlns:p14="http://schemas.microsoft.com/office/powerpoint/2010/main" val="1668060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7"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06672" cy="1712596"/>
          </a:xfrm>
        </p:spPr>
        <p:txBody>
          <a:bodyPr bIns="0" anchor="b">
            <a:noAutofit/>
          </a:bodyPr>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10"/>
            <a:ext cx="4306672" cy="2351665"/>
          </a:xfrm>
        </p:spPr>
        <p:txBody>
          <a:bodyPr>
            <a:normAutofit/>
          </a:bodyPr>
          <a:lstStyle>
            <a:lvl1pPr marL="0" indent="0">
              <a:spcBef>
                <a:spcPts val="450"/>
              </a:spcBef>
              <a:spcAft>
                <a:spcPts val="450"/>
              </a:spcAft>
              <a:buNone/>
              <a:defRPr sz="1500"/>
            </a:lvl1pPr>
            <a:lvl2pPr marL="266700" indent="-266700">
              <a:spcBef>
                <a:spcPts val="450"/>
              </a:spcBef>
              <a:spcAft>
                <a:spcPts val="450"/>
              </a:spcAft>
              <a:defRPr sz="1500"/>
            </a:lvl2pPr>
            <a:lvl3pPr marL="0" indent="0">
              <a:spcBef>
                <a:spcPts val="450"/>
              </a:spcBef>
              <a:spcAft>
                <a:spcPts val="450"/>
              </a:spcAft>
              <a:buNone/>
              <a:defRPr sz="1350"/>
            </a:lvl3pPr>
            <a:lvl4pPr marL="266700" indent="-266700">
              <a:spcBef>
                <a:spcPts val="450"/>
              </a:spcBef>
              <a:spcAft>
                <a:spcPts val="450"/>
              </a:spcAft>
              <a:defRPr sz="1350"/>
            </a:lvl4pPr>
            <a:lvl5pPr marL="0" indent="0">
              <a:spcBef>
                <a:spcPts val="1350"/>
              </a:spcBef>
              <a:spcAft>
                <a:spcPts val="900"/>
              </a:spcAft>
              <a:buNone/>
              <a:defRPr sz="1500" b="0" cap="all" baseline="0">
                <a:solidFill>
                  <a:srgbClr val="68C1B5"/>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8" y="223202"/>
            <a:ext cx="1567284" cy="1082313"/>
          </a:xfrm>
          <a:prstGeom prst="rect">
            <a:avLst/>
          </a:prstGeom>
        </p:spPr>
      </p:pic>
      <p:pic>
        <p:nvPicPr>
          <p:cNvPr id="32" name="Graphic 31">
            <a:extLst>
              <a:ext uri="{FF2B5EF4-FFF2-40B4-BE49-F238E27FC236}">
                <a16:creationId xmlns:a16="http://schemas.microsoft.com/office/drawing/2014/main" id="{A80BEB9F-BB6D-40D0-9939-075346EABCA4}"/>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2" y="5656975"/>
            <a:ext cx="1069345" cy="922947"/>
          </a:xfrm>
          <a:prstGeom prst="rect">
            <a:avLst/>
          </a:prstGeom>
        </p:spPr>
      </p:pic>
      <p:grpSp>
        <p:nvGrpSpPr>
          <p:cNvPr id="8" name="Graphic 9">
            <a:extLst>
              <a:ext uri="{FF2B5EF4-FFF2-40B4-BE49-F238E27FC236}">
                <a16:creationId xmlns:a16="http://schemas.microsoft.com/office/drawing/2014/main" id="{641B7A49-609A-F042-AEA9-653555F72A68}"/>
              </a:ext>
            </a:extLst>
          </p:cNvPr>
          <p:cNvGrpSpPr>
            <a:grpSpLocks noChangeAspect="1"/>
          </p:cNvGrpSpPr>
          <p:nvPr userDrawn="1"/>
        </p:nvGrpSpPr>
        <p:grpSpPr>
          <a:xfrm>
            <a:off x="0" y="0"/>
            <a:ext cx="1055440" cy="1277522"/>
            <a:chOff x="0" y="375179"/>
            <a:chExt cx="902753" cy="1092707"/>
          </a:xfrm>
          <a:solidFill>
            <a:srgbClr val="68C1B5"/>
          </a:solidFill>
        </p:grpSpPr>
        <p:sp>
          <p:nvSpPr>
            <p:cNvPr id="9" name="Freeform: Shape 24">
              <a:extLst>
                <a:ext uri="{FF2B5EF4-FFF2-40B4-BE49-F238E27FC236}">
                  <a16:creationId xmlns:a16="http://schemas.microsoft.com/office/drawing/2014/main" id="{DDD0001A-4CF6-FE4C-B406-8B1727D693DF}"/>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sz="1350"/>
            </a:p>
          </p:txBody>
        </p:sp>
        <p:sp>
          <p:nvSpPr>
            <p:cNvPr id="10" name="Freeform: Shape 25">
              <a:extLst>
                <a:ext uri="{FF2B5EF4-FFF2-40B4-BE49-F238E27FC236}">
                  <a16:creationId xmlns:a16="http://schemas.microsoft.com/office/drawing/2014/main" id="{98B9D7DE-7E11-BE48-8614-FD99ECD88E3B}"/>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sz="1350"/>
            </a:p>
          </p:txBody>
        </p:sp>
        <p:sp>
          <p:nvSpPr>
            <p:cNvPr id="12" name="Freeform: Shape 26">
              <a:extLst>
                <a:ext uri="{FF2B5EF4-FFF2-40B4-BE49-F238E27FC236}">
                  <a16:creationId xmlns:a16="http://schemas.microsoft.com/office/drawing/2014/main" id="{5C0A3FF4-AFF9-A64D-B687-25F7FEBA71FC}"/>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sz="1350"/>
            </a:p>
          </p:txBody>
        </p:sp>
        <p:sp>
          <p:nvSpPr>
            <p:cNvPr id="13" name="Freeform: Shape 27">
              <a:extLst>
                <a:ext uri="{FF2B5EF4-FFF2-40B4-BE49-F238E27FC236}">
                  <a16:creationId xmlns:a16="http://schemas.microsoft.com/office/drawing/2014/main" id="{A9F52FF9-4A0A-9E45-96AB-71391EA7093D}"/>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sz="1350"/>
            </a:p>
          </p:txBody>
        </p:sp>
        <p:sp>
          <p:nvSpPr>
            <p:cNvPr id="15" name="Freeform: Shape 28">
              <a:extLst>
                <a:ext uri="{FF2B5EF4-FFF2-40B4-BE49-F238E27FC236}">
                  <a16:creationId xmlns:a16="http://schemas.microsoft.com/office/drawing/2014/main" id="{3608A935-1A01-F64D-9232-857CEB8F861D}"/>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sz="1350"/>
            </a:p>
          </p:txBody>
        </p:sp>
        <p:sp>
          <p:nvSpPr>
            <p:cNvPr id="16" name="Freeform: Shape 29">
              <a:extLst>
                <a:ext uri="{FF2B5EF4-FFF2-40B4-BE49-F238E27FC236}">
                  <a16:creationId xmlns:a16="http://schemas.microsoft.com/office/drawing/2014/main" id="{2F28E8C5-F85D-E04E-84DC-49AC74B7F8FF}"/>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485284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and Object">
  <p:cSld name="Content and Object">
    <p:spTree>
      <p:nvGrpSpPr>
        <p:cNvPr id="1" name="Shape 172"/>
        <p:cNvGrpSpPr/>
        <p:nvPr/>
      </p:nvGrpSpPr>
      <p:grpSpPr>
        <a:xfrm>
          <a:off x="0" y="0"/>
          <a:ext cx="0" cy="0"/>
          <a:chOff x="0" y="0"/>
          <a:chExt cx="0" cy="0"/>
        </a:xfrm>
      </p:grpSpPr>
      <p:sp>
        <p:nvSpPr>
          <p:cNvPr id="173" name="Google Shape;173;p4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74" name="Google Shape;174;p41"/>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sp>
        <p:nvSpPr>
          <p:cNvPr id="175" name="Google Shape;175;p41"/>
          <p:cNvSpPr txBox="1">
            <a:spLocks noGrp="1"/>
          </p:cNvSpPr>
          <p:nvPr>
            <p:ph type="body" idx="1"/>
          </p:nvPr>
        </p:nvSpPr>
        <p:spPr>
          <a:xfrm>
            <a:off x="838198" y="1825625"/>
            <a:ext cx="5328000" cy="390643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0"/>
              </a:spcBef>
              <a:spcAft>
                <a:spcPts val="0"/>
              </a:spcAft>
              <a:buSzPts val="2400"/>
              <a:buChar char="•"/>
              <a:defRPr/>
            </a:lvl1pPr>
            <a:lvl2pPr marL="914400" lvl="1" indent="-355600" algn="l">
              <a:lnSpc>
                <a:spcPct val="100000"/>
              </a:lnSpc>
              <a:spcBef>
                <a:spcPts val="1800"/>
              </a:spcBef>
              <a:spcAft>
                <a:spcPts val="0"/>
              </a:spcAft>
              <a:buSzPts val="2000"/>
              <a:buChar char="•"/>
              <a:defRPr/>
            </a:lvl2pPr>
            <a:lvl3pPr marL="1371600" lvl="2" indent="-342900" algn="l">
              <a:lnSpc>
                <a:spcPct val="100000"/>
              </a:lnSpc>
              <a:spcBef>
                <a:spcPts val="1800"/>
              </a:spcBef>
              <a:spcAft>
                <a:spcPts val="0"/>
              </a:spcAft>
              <a:buSzPts val="1800"/>
              <a:buChar char="•"/>
              <a:defRPr/>
            </a:lvl3pPr>
            <a:lvl4pPr marL="1828800" lvl="3" indent="-330200" algn="l">
              <a:lnSpc>
                <a:spcPct val="100000"/>
              </a:lnSpc>
              <a:spcBef>
                <a:spcPts val="1800"/>
              </a:spcBef>
              <a:spcAft>
                <a:spcPts val="0"/>
              </a:spcAft>
              <a:buSzPts val="1600"/>
              <a:buChar char="•"/>
              <a:defRPr/>
            </a:lvl4pPr>
            <a:lvl5pPr marL="2286000" lvl="4" indent="-330200" algn="l">
              <a:lnSpc>
                <a:spcPct val="100000"/>
              </a:lnSpc>
              <a:spcBef>
                <a:spcPts val="1800"/>
              </a:spcBef>
              <a:spcAft>
                <a:spcPts val="0"/>
              </a:spcAft>
              <a:buSzPts val="16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
        <p:nvSpPr>
          <p:cNvPr id="176" name="Google Shape;176;p41"/>
          <p:cNvSpPr txBox="1">
            <a:spLocks noGrp="1"/>
          </p:cNvSpPr>
          <p:nvPr>
            <p:ph type="body" idx="2"/>
          </p:nvPr>
        </p:nvSpPr>
        <p:spPr>
          <a:xfrm>
            <a:off x="6402250" y="1825625"/>
            <a:ext cx="5328000" cy="3906435"/>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400"/>
              <a:buNone/>
              <a:defRPr/>
            </a:lvl1pPr>
            <a:lvl2pPr marL="914400" lvl="1" indent="-342900" algn="l">
              <a:lnSpc>
                <a:spcPct val="100000"/>
              </a:lnSpc>
              <a:spcBef>
                <a:spcPts val="1800"/>
              </a:spcBef>
              <a:spcAft>
                <a:spcPts val="0"/>
              </a:spcAft>
              <a:buSzPts val="1800"/>
              <a:buChar char="•"/>
              <a:defRPr/>
            </a:lvl2pPr>
            <a:lvl3pPr marL="1371600" lvl="2" indent="-342900" algn="l">
              <a:lnSpc>
                <a:spcPct val="100000"/>
              </a:lnSpc>
              <a:spcBef>
                <a:spcPts val="1800"/>
              </a:spcBef>
              <a:spcAft>
                <a:spcPts val="0"/>
              </a:spcAft>
              <a:buSzPts val="1800"/>
              <a:buChar char="•"/>
              <a:defRPr/>
            </a:lvl3pPr>
            <a:lvl4pPr marL="1828800" lvl="3" indent="-342900" algn="l">
              <a:lnSpc>
                <a:spcPct val="100000"/>
              </a:lnSpc>
              <a:spcBef>
                <a:spcPts val="1800"/>
              </a:spcBef>
              <a:spcAft>
                <a:spcPts val="0"/>
              </a:spcAft>
              <a:buSzPts val="1800"/>
              <a:buChar char="•"/>
              <a:defRPr/>
            </a:lvl4pPr>
            <a:lvl5pPr marL="2286000" lvl="4" indent="-342900" algn="l">
              <a:lnSpc>
                <a:spcPct val="100000"/>
              </a:lnSpc>
              <a:spcBef>
                <a:spcPts val="1800"/>
              </a:spcBef>
              <a:spcAft>
                <a:spcPts val="0"/>
              </a:spcAft>
              <a:buSzPts val="1800"/>
              <a:buChar char="•"/>
              <a:defRPr/>
            </a:lvl5pPr>
            <a:lvl6pPr marL="2743200" lvl="5" indent="-342900" algn="l">
              <a:lnSpc>
                <a:spcPct val="90000"/>
              </a:lnSpc>
              <a:spcBef>
                <a:spcPts val="18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cxnSp>
        <p:nvCxnSpPr>
          <p:cNvPr id="177" name="Google Shape;177;p41"/>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5" cy="5857875"/>
          </a:xfrm>
          <a:prstGeom prst="rect">
            <a:avLst/>
          </a:prstGeom>
          <a:solidFill>
            <a:srgbClr val="68C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7"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2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2350776"/>
          </a:xfrm>
        </p:spPr>
        <p:txBody>
          <a:bodyPr>
            <a:normAutofit/>
          </a:bodyPr>
          <a:lstStyle>
            <a:lvl1pPr marL="0" indent="0">
              <a:spcBef>
                <a:spcPts val="450"/>
              </a:spcBef>
              <a:spcAft>
                <a:spcPts val="450"/>
              </a:spcAft>
              <a:buNone/>
              <a:defRPr sz="1500">
                <a:solidFill>
                  <a:schemeClr val="bg1"/>
                </a:solidFill>
              </a:defRPr>
            </a:lvl1pPr>
            <a:lvl2pPr marL="266700" indent="-266700">
              <a:spcBef>
                <a:spcPts val="450"/>
              </a:spcBef>
              <a:spcAft>
                <a:spcPts val="450"/>
              </a:spcAft>
              <a:defRPr sz="1500">
                <a:solidFill>
                  <a:schemeClr val="bg1"/>
                </a:solidFill>
              </a:defRPr>
            </a:lvl2pPr>
            <a:lvl3pPr marL="0" indent="0">
              <a:spcBef>
                <a:spcPts val="450"/>
              </a:spcBef>
              <a:spcAft>
                <a:spcPts val="450"/>
              </a:spcAft>
              <a:buNone/>
              <a:defRPr sz="1350">
                <a:solidFill>
                  <a:schemeClr val="bg1"/>
                </a:solidFill>
              </a:defRPr>
            </a:lvl3pPr>
            <a:lvl4pPr marL="266700" indent="-266700">
              <a:spcBef>
                <a:spcPts val="450"/>
              </a:spcBef>
              <a:spcAft>
                <a:spcPts val="450"/>
              </a:spcAft>
              <a:defRPr sz="1350">
                <a:solidFill>
                  <a:schemeClr val="bg1"/>
                </a:solidFill>
              </a:defRPr>
            </a:lvl4pPr>
            <a:lvl5pPr marL="0" indent="0">
              <a:spcBef>
                <a:spcPts val="1350"/>
              </a:spcBef>
              <a:spcAft>
                <a:spcPts val="900"/>
              </a:spcAft>
              <a:buNone/>
              <a:defRPr sz="15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8" y="223202"/>
            <a:ext cx="1567284" cy="1082313"/>
          </a:xfrm>
          <a:prstGeom prst="rect">
            <a:avLst/>
          </a:prstGeom>
        </p:spPr>
      </p:pic>
      <p:pic>
        <p:nvPicPr>
          <p:cNvPr id="24" name="Graphic 23">
            <a:extLst>
              <a:ext uri="{FF2B5EF4-FFF2-40B4-BE49-F238E27FC236}">
                <a16:creationId xmlns:a16="http://schemas.microsoft.com/office/drawing/2014/main" id="{C8CA3F04-63BE-4A28-B622-E091649AC3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2" y="5656975"/>
            <a:ext cx="1069345" cy="922947"/>
          </a:xfrm>
          <a:prstGeom prst="rect">
            <a:avLst/>
          </a:prstGeom>
        </p:spPr>
      </p:pic>
    </p:spTree>
    <p:extLst>
      <p:ext uri="{BB962C8B-B14F-4D97-AF65-F5344CB8AC3E}">
        <p14:creationId xmlns:p14="http://schemas.microsoft.com/office/powerpoint/2010/main" val="3511526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5" cy="5857875"/>
          </a:xfrm>
          <a:prstGeom prst="rect">
            <a:avLst/>
          </a:prstGeom>
          <a:solidFill>
            <a:srgbClr val="68C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7"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24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3134320"/>
          </a:xfrm>
        </p:spPr>
        <p:txBody>
          <a:bodyPr>
            <a:normAutofit/>
          </a:bodyPr>
          <a:lstStyle>
            <a:lvl1pPr marL="0" indent="0">
              <a:spcBef>
                <a:spcPts val="450"/>
              </a:spcBef>
              <a:spcAft>
                <a:spcPts val="450"/>
              </a:spcAft>
              <a:buNone/>
              <a:defRPr sz="1500">
                <a:solidFill>
                  <a:schemeClr val="bg1"/>
                </a:solidFill>
              </a:defRPr>
            </a:lvl1pPr>
            <a:lvl2pPr marL="266700" indent="-266700">
              <a:spcBef>
                <a:spcPts val="450"/>
              </a:spcBef>
              <a:spcAft>
                <a:spcPts val="450"/>
              </a:spcAft>
              <a:defRPr sz="1500">
                <a:solidFill>
                  <a:schemeClr val="bg1"/>
                </a:solidFill>
              </a:defRPr>
            </a:lvl2pPr>
            <a:lvl3pPr marL="0" indent="0">
              <a:spcBef>
                <a:spcPts val="450"/>
              </a:spcBef>
              <a:spcAft>
                <a:spcPts val="450"/>
              </a:spcAft>
              <a:buNone/>
              <a:defRPr sz="1350">
                <a:solidFill>
                  <a:schemeClr val="bg1"/>
                </a:solidFill>
              </a:defRPr>
            </a:lvl3pPr>
            <a:lvl4pPr marL="266700" indent="-266700">
              <a:spcBef>
                <a:spcPts val="450"/>
              </a:spcBef>
              <a:spcAft>
                <a:spcPts val="450"/>
              </a:spcAft>
              <a:defRPr sz="1350">
                <a:solidFill>
                  <a:schemeClr val="bg1"/>
                </a:solidFill>
              </a:defRPr>
            </a:lvl4pPr>
            <a:lvl5pPr marL="0" indent="0">
              <a:spcBef>
                <a:spcPts val="1350"/>
              </a:spcBef>
              <a:spcAft>
                <a:spcPts val="900"/>
              </a:spcAft>
              <a:buNone/>
              <a:defRPr sz="15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3" y="6404400"/>
            <a:ext cx="675115"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40500" tIns="40500" rIns="40500" bIns="40500" numCol="1" spcCol="0" rtlCol="0" fromWordArt="0" anchor="t" anchorCtr="0" forceAA="0" compatLnSpc="1">
            <a:prstTxWarp prst="textNoShape">
              <a:avLst/>
            </a:prstTxWarp>
            <a:noAutofit/>
          </a:bodyPr>
          <a:lstStyle/>
          <a:p>
            <a:r>
              <a:rPr lang="fr-BE" sz="450" i="1">
                <a:solidFill>
                  <a:schemeClr val="bg1"/>
                </a:solidFill>
              </a:rPr>
              <a:t>Erasmus+</a:t>
            </a:r>
            <a:endParaRPr lang="en-US" sz="45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8" y="223202"/>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7"/>
            <a:ext cx="1127448" cy="1123185"/>
            <a:chOff x="3863752" y="5098876"/>
            <a:chExt cx="1030694" cy="1026797"/>
          </a:xfrm>
          <a:solidFill>
            <a:schemeClr val="accent1"/>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3385965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90B3026-4AEC-430D-9E6D-B676B6C51CF7}"/>
              </a:ext>
            </a:extLst>
          </p:cNvPr>
          <p:cNvSpPr/>
          <p:nvPr userDrawn="1"/>
        </p:nvSpPr>
        <p:spPr>
          <a:xfrm>
            <a:off x="0" y="0"/>
            <a:ext cx="12192000" cy="6858000"/>
          </a:xfrm>
          <a:prstGeom prst="rect">
            <a:avLst/>
          </a:prstGeom>
          <a:gradFill flip="none" rotWithShape="1">
            <a:gsLst>
              <a:gs pos="0">
                <a:srgbClr val="217DC9"/>
              </a:gs>
              <a:gs pos="74000">
                <a:schemeClr val="accent4"/>
              </a:gs>
              <a:gs pos="83000">
                <a:schemeClr val="accent4"/>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4956" r="69" b="13149"/>
          <a:stretch/>
        </p:blipFill>
        <p:spPr>
          <a:xfrm>
            <a:off x="-1" y="0"/>
            <a:ext cx="8040217" cy="685800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287022" y="1000124"/>
            <a:ext cx="5808977" cy="5857875"/>
          </a:xfrm>
          <a:prstGeom prst="rect">
            <a:avLst/>
          </a:prstGeom>
        </p:spPr>
      </p:pic>
    </p:spTree>
    <p:extLst>
      <p:ext uri="{BB962C8B-B14F-4D97-AF65-F5344CB8AC3E}">
        <p14:creationId xmlns:p14="http://schemas.microsoft.com/office/powerpoint/2010/main" val="31185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C4B40FA9-28A2-44C5-9D60-EDEF966D914E}"/>
              </a:ext>
            </a:extLst>
          </p:cNvPr>
          <p:cNvSpPr/>
          <p:nvPr userDrawn="1"/>
        </p:nvSpPr>
        <p:spPr>
          <a:xfrm>
            <a:off x="0" y="1000126"/>
            <a:ext cx="12192000" cy="5857874"/>
          </a:xfrm>
          <a:prstGeom prst="rect">
            <a:avLst/>
          </a:prstGeom>
          <a:gradFill flip="none" rotWithShape="1">
            <a:gsLst>
              <a:gs pos="0">
                <a:srgbClr val="217DC9"/>
              </a:gs>
              <a:gs pos="74000">
                <a:schemeClr val="accent4"/>
              </a:gs>
              <a:gs pos="83000">
                <a:schemeClr val="accent4"/>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43" t="34956" r="4741" b="13149"/>
          <a:stretch/>
        </p:blipFill>
        <p:spPr>
          <a:xfrm>
            <a:off x="0" y="1000124"/>
            <a:ext cx="7924800" cy="589053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247" t="-2868" r="1318" b="10145"/>
          <a:stretch/>
        </p:blipFill>
        <p:spPr>
          <a:xfrm>
            <a:off x="1775520" y="1484785"/>
            <a:ext cx="5656520" cy="5373216"/>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2657" y="1994647"/>
            <a:ext cx="3601393" cy="3095410"/>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7311360" y="1972863"/>
            <a:ext cx="3935760" cy="1463478"/>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7311360" y="355541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7443120" y="4322022"/>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grpSp>
        <p:nvGrpSpPr>
          <p:cNvPr id="12" name="Group 11">
            <a:extLst>
              <a:ext uri="{FF2B5EF4-FFF2-40B4-BE49-F238E27FC236}">
                <a16:creationId xmlns:a16="http://schemas.microsoft.com/office/drawing/2014/main" id="{65581C99-BD1C-45EB-8CC7-E55A798BC1AF}"/>
              </a:ext>
            </a:extLst>
          </p:cNvPr>
          <p:cNvGrpSpPr/>
          <p:nvPr userDrawn="1"/>
        </p:nvGrpSpPr>
        <p:grpSpPr>
          <a:xfrm>
            <a:off x="9325280" y="4310259"/>
            <a:ext cx="2866720" cy="600164"/>
            <a:chOff x="8400384" y="5016379"/>
            <a:chExt cx="2866720" cy="600164"/>
          </a:xfrm>
        </p:grpSpPr>
        <p:sp>
          <p:nvSpPr>
            <p:cNvPr id="23" name="Rectangle 22">
              <a:extLst>
                <a:ext uri="{FF2B5EF4-FFF2-40B4-BE49-F238E27FC236}">
                  <a16:creationId xmlns:a16="http://schemas.microsoft.com/office/drawing/2014/main" id="{B4406BCD-9E6C-443D-A438-4699FC4039D2}"/>
                </a:ext>
              </a:extLst>
            </p:cNvPr>
            <p:cNvSpPr/>
            <p:nvPr userDrawn="1"/>
          </p:nvSpPr>
          <p:spPr>
            <a:xfrm>
              <a:off x="8832304" y="5016379"/>
              <a:ext cx="2434800"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079827"/>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7"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125599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CECA8D6-6AF4-489D-8FBB-4F5FC9326362}"/>
              </a:ext>
            </a:extLst>
          </p:cNvPr>
          <p:cNvSpPr/>
          <p:nvPr userDrawn="1"/>
        </p:nvSpPr>
        <p:spPr>
          <a:xfrm>
            <a:off x="0" y="1000126"/>
            <a:ext cx="12192000" cy="5857874"/>
          </a:xfrm>
          <a:prstGeom prst="rect">
            <a:avLst/>
          </a:prstGeom>
          <a:gradFill flip="none" rotWithShape="1">
            <a:gsLst>
              <a:gs pos="0">
                <a:srgbClr val="217DC9"/>
              </a:gs>
              <a:gs pos="74000">
                <a:schemeClr val="accent4"/>
              </a:gs>
              <a:gs pos="83000">
                <a:schemeClr val="accent4"/>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472" t="39114" r="9706" b="12742"/>
          <a:stretch/>
        </p:blipFill>
        <p:spPr>
          <a:xfrm>
            <a:off x="0" y="1000124"/>
            <a:ext cx="5319052" cy="4919788"/>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824"/>
          <a:stretch/>
        </p:blipFill>
        <p:spPr>
          <a:xfrm>
            <a:off x="-1" y="1264398"/>
            <a:ext cx="4157853" cy="4865470"/>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5"/>
          </a:solidFill>
          <a:ln w="218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5126"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3"/>
            <a:ext cx="3935760" cy="1463799"/>
          </a:xfrm>
          <a:prstGeom prst="rect">
            <a:avLst/>
          </a:prstGeom>
        </p:spPr>
        <p:txBody>
          <a:bodyPr wrap="square" anchor="t">
            <a:spAutoFit/>
          </a:bodyPr>
          <a:lstStyle/>
          <a:p>
            <a:pPr>
              <a:lnSpc>
                <a:spcPct val="90000"/>
              </a:lnSpc>
            </a:pPr>
            <a:r>
              <a:rPr lang="en-US" sz="3300" cap="all" baseline="0">
                <a:solidFill>
                  <a:schemeClr val="bg1"/>
                </a:solidFill>
              </a:rPr>
              <a:t>Building</a:t>
            </a:r>
            <a:br>
              <a:rPr lang="en-US" sz="3300" cap="all" baseline="0">
                <a:solidFill>
                  <a:schemeClr val="bg1"/>
                </a:solidFill>
              </a:rPr>
            </a:br>
            <a:r>
              <a:rPr lang="en-US" sz="3300" cap="all" baseline="0">
                <a:solidFill>
                  <a:schemeClr val="bg1"/>
                </a:solidFill>
              </a:rPr>
              <a:t>the Universities</a:t>
            </a:r>
            <a:br>
              <a:rPr lang="en-US" sz="3300" cap="all" baseline="0">
                <a:solidFill>
                  <a:schemeClr val="bg1"/>
                </a:solidFill>
              </a:rPr>
            </a:br>
            <a:r>
              <a:rPr lang="en-US" sz="3300" cap="all" baseline="0">
                <a:solidFill>
                  <a:schemeClr val="bg1"/>
                </a:solidFill>
              </a:rPr>
              <a:t>of the Future</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4"/>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7</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NOV</a:t>
              </a:r>
              <a:endParaRPr lang="en-US" sz="1600" i="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49"/>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89134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4A9EE98-0A49-4112-A1BF-997AB8A28220}"/>
              </a:ext>
            </a:extLst>
          </p:cNvPr>
          <p:cNvSpPr/>
          <p:nvPr userDrawn="1"/>
        </p:nvSpPr>
        <p:spPr>
          <a:xfrm>
            <a:off x="0" y="1000126"/>
            <a:ext cx="12192000" cy="5857874"/>
          </a:xfrm>
          <a:prstGeom prst="rect">
            <a:avLst/>
          </a:prstGeom>
          <a:gradFill flip="none" rotWithShape="1">
            <a:gsLst>
              <a:gs pos="0">
                <a:srgbClr val="217DC9"/>
              </a:gs>
              <a:gs pos="74000">
                <a:schemeClr val="accent4"/>
              </a:gs>
              <a:gs pos="83000">
                <a:schemeClr val="accent4"/>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Graphic 16">
            <a:extLst>
              <a:ext uri="{FF2B5EF4-FFF2-40B4-BE49-F238E27FC236}">
                <a16:creationId xmlns:a16="http://schemas.microsoft.com/office/drawing/2014/main" id="{3C0FC522-6FE9-480A-A032-B442D33C1D3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472" t="39114" r="9706" b="12742"/>
          <a:stretch/>
        </p:blipFill>
        <p:spPr>
          <a:xfrm>
            <a:off x="0" y="1000124"/>
            <a:ext cx="5319052" cy="4919788"/>
          </a:xfrm>
          <a:prstGeom prst="rect">
            <a:avLst/>
          </a:prstGeom>
        </p:spPr>
      </p:pic>
      <p:pic>
        <p:nvPicPr>
          <p:cNvPr id="16" name="Picture 15">
            <a:extLst>
              <a:ext uri="{FF2B5EF4-FFF2-40B4-BE49-F238E27FC236}">
                <a16:creationId xmlns:a16="http://schemas.microsoft.com/office/drawing/2014/main" id="{48E5AED8-BAEC-4680-9D16-3DE5F974A484}"/>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824"/>
          <a:stretch/>
        </p:blipFill>
        <p:spPr>
          <a:xfrm>
            <a:off x="-1" y="1264398"/>
            <a:ext cx="4157853" cy="4865470"/>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5"/>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pPr algn="ctr"/>
            <a:r>
              <a:rPr lang="fr-BE" sz="600" i="1">
                <a:solidFill>
                  <a:schemeClr val="bg1"/>
                </a:solidFill>
              </a:rPr>
              <a:t>Erasmus+</a:t>
            </a: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2610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7952936B-FF4F-462C-A932-6CF5AA3948E6}"/>
              </a:ext>
            </a:extLst>
          </p:cNvPr>
          <p:cNvSpPr/>
          <p:nvPr userDrawn="1"/>
        </p:nvSpPr>
        <p:spPr>
          <a:xfrm>
            <a:off x="0" y="1000126"/>
            <a:ext cx="12192000" cy="5857874"/>
          </a:xfrm>
          <a:prstGeom prst="rect">
            <a:avLst/>
          </a:prstGeom>
          <a:gradFill flip="none" rotWithShape="1">
            <a:gsLst>
              <a:gs pos="0">
                <a:srgbClr val="217DC9"/>
              </a:gs>
              <a:gs pos="74000">
                <a:schemeClr val="accent4"/>
              </a:gs>
              <a:gs pos="83000">
                <a:schemeClr val="accent4"/>
              </a:gs>
              <a:gs pos="100000">
                <a:schemeClr val="accent4"/>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7" name="Graphic 16">
            <a:extLst>
              <a:ext uri="{FF2B5EF4-FFF2-40B4-BE49-F238E27FC236}">
                <a16:creationId xmlns:a16="http://schemas.microsoft.com/office/drawing/2014/main" id="{5B85076B-722F-4A9D-91C8-8BAB39E79949}"/>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472" t="39114" r="9706" b="12742"/>
          <a:stretch/>
        </p:blipFill>
        <p:spPr>
          <a:xfrm>
            <a:off x="0" y="1000124"/>
            <a:ext cx="5319052" cy="4919788"/>
          </a:xfrm>
          <a:prstGeom prst="rect">
            <a:avLst/>
          </a:prstGeom>
        </p:spPr>
      </p:pic>
      <p:pic>
        <p:nvPicPr>
          <p:cNvPr id="15" name="Picture 14">
            <a:extLst>
              <a:ext uri="{FF2B5EF4-FFF2-40B4-BE49-F238E27FC236}">
                <a16:creationId xmlns:a16="http://schemas.microsoft.com/office/drawing/2014/main" id="{91AD8156-7742-4BBA-A4B6-EB88EA6D398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13824"/>
          <a:stretch/>
        </p:blipFill>
        <p:spPr>
          <a:xfrm>
            <a:off x="-1" y="1264398"/>
            <a:ext cx="4157853" cy="4865470"/>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5"/>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p>
          <a:p>
            <a:r>
              <a:rPr lang="fr-BE" sz="600" i="1">
                <a:solidFill>
                  <a:schemeClr val="bg1"/>
                </a:solidFill>
              </a:rPr>
              <a:t>Horizon</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0" cy="2924234"/>
          </a:xfrm>
        </p:spPr>
        <p:txBody>
          <a:bodyPr lIns="0" anchor="t">
            <a:normAutofit/>
          </a:bodyPr>
          <a:lstStyle>
            <a:lvl1pPr>
              <a:defRPr sz="4400">
                <a:solidFill>
                  <a:schemeClr val="bg1"/>
                </a:solidFill>
              </a:defRPr>
            </a:lvl1pPr>
          </a:lstStyle>
          <a:p>
            <a:r>
              <a:rPr lang="en-US"/>
              <a:t>Click to edit Master </a:t>
            </a:r>
            <a:br>
              <a:rPr lang="en-US"/>
            </a:br>
            <a:r>
              <a:rPr lang="en-US"/>
              <a:t>title style</a:t>
            </a:r>
          </a:p>
        </p:txBody>
      </p:sp>
    </p:spTree>
    <p:extLst>
      <p:ext uri="{BB962C8B-B14F-4D97-AF65-F5344CB8AC3E}">
        <p14:creationId xmlns:p14="http://schemas.microsoft.com/office/powerpoint/2010/main" val="26133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5409" y="626534"/>
            <a:ext cx="10921182" cy="802746"/>
          </a:xfrm>
        </p:spPr>
        <p:txBody>
          <a:bodyPr anchor="t">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5409" y="1988840"/>
            <a:ext cx="10921182" cy="3600400"/>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5"/>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 name="Graphic 30">
            <a:extLst>
              <a:ext uri="{FF2B5EF4-FFF2-40B4-BE49-F238E27FC236}">
                <a16:creationId xmlns:a16="http://schemas.microsoft.com/office/drawing/2014/main" id="{214F87B8-06B6-2C4B-AFFE-BB7DC330056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895491" y="5997381"/>
            <a:ext cx="1964910" cy="514806"/>
          </a:xfrm>
          <a:prstGeom prst="rect">
            <a:avLst/>
          </a:prstGeom>
        </p:spPr>
      </p:pic>
      <p:grpSp>
        <p:nvGrpSpPr>
          <p:cNvPr id="6" name="Graphic 9">
            <a:extLst>
              <a:ext uri="{FF2B5EF4-FFF2-40B4-BE49-F238E27FC236}">
                <a16:creationId xmlns:a16="http://schemas.microsoft.com/office/drawing/2014/main" id="{405BF9E0-9A29-B545-A3DE-25AE1B8A8D7F}"/>
              </a:ext>
            </a:extLst>
          </p:cNvPr>
          <p:cNvGrpSpPr>
            <a:grpSpLocks noChangeAspect="1"/>
          </p:cNvGrpSpPr>
          <p:nvPr userDrawn="1"/>
        </p:nvGrpSpPr>
        <p:grpSpPr>
          <a:xfrm>
            <a:off x="0" y="0"/>
            <a:ext cx="1055440" cy="1277522"/>
            <a:chOff x="0" y="375179"/>
            <a:chExt cx="902753" cy="1092707"/>
          </a:xfrm>
          <a:solidFill>
            <a:srgbClr val="04AEEF"/>
          </a:solidFill>
        </p:grpSpPr>
        <p:sp>
          <p:nvSpPr>
            <p:cNvPr id="8" name="Freeform: Shape 24">
              <a:extLst>
                <a:ext uri="{FF2B5EF4-FFF2-40B4-BE49-F238E27FC236}">
                  <a16:creationId xmlns:a16="http://schemas.microsoft.com/office/drawing/2014/main" id="{BA0A05DB-588C-A744-B4CC-24C1A9DDBEF1}"/>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9" name="Freeform: Shape 25">
              <a:extLst>
                <a:ext uri="{FF2B5EF4-FFF2-40B4-BE49-F238E27FC236}">
                  <a16:creationId xmlns:a16="http://schemas.microsoft.com/office/drawing/2014/main" id="{B029D481-EF99-F448-8A51-94C66E9C7FDE}"/>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0" name="Freeform: Shape 26">
              <a:extLst>
                <a:ext uri="{FF2B5EF4-FFF2-40B4-BE49-F238E27FC236}">
                  <a16:creationId xmlns:a16="http://schemas.microsoft.com/office/drawing/2014/main" id="{E104D14B-C9E5-6245-B179-CA5E402A7804}"/>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1" name="Freeform: Shape 27">
              <a:extLst>
                <a:ext uri="{FF2B5EF4-FFF2-40B4-BE49-F238E27FC236}">
                  <a16:creationId xmlns:a16="http://schemas.microsoft.com/office/drawing/2014/main" id="{367DD043-E1FA-5348-95B0-98BF82AAA3C4}"/>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2" name="Freeform: Shape 28">
              <a:extLst>
                <a:ext uri="{FF2B5EF4-FFF2-40B4-BE49-F238E27FC236}">
                  <a16:creationId xmlns:a16="http://schemas.microsoft.com/office/drawing/2014/main" id="{8F373B5D-66D9-7942-B13F-6EF5A5FF7421}"/>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3" name="Freeform: Shape 29">
              <a:extLst>
                <a:ext uri="{FF2B5EF4-FFF2-40B4-BE49-F238E27FC236}">
                  <a16:creationId xmlns:a16="http://schemas.microsoft.com/office/drawing/2014/main" id="{3F9BDB50-56D1-BA49-82F3-F0CB3C1859AF}"/>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pic>
        <p:nvPicPr>
          <p:cNvPr id="14" name="Graphic 6">
            <a:extLst>
              <a:ext uri="{FF2B5EF4-FFF2-40B4-BE49-F238E27FC236}">
                <a16:creationId xmlns:a16="http://schemas.microsoft.com/office/drawing/2014/main" id="{27B8E8B8-1754-4CD6-BEF3-FEDEAEB85DA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42863" cy="900091"/>
          </a:xfrm>
          <a:prstGeom prst="rect">
            <a:avLst/>
          </a:prstGeom>
        </p:spPr>
      </p:pic>
      <p:sp>
        <p:nvSpPr>
          <p:cNvPr id="4" name="Rectangle 3"/>
          <p:cNvSpPr/>
          <p:nvPr userDrawn="1"/>
        </p:nvSpPr>
        <p:spPr>
          <a:xfrm>
            <a:off x="749338" y="6509274"/>
            <a:ext cx="432048" cy="2291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3304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4096">
          <p15:clr>
            <a:srgbClr val="FBAE40"/>
          </p15:clr>
        </p15:guide>
        <p15:guide id="2" pos="211">
          <p15:clr>
            <a:srgbClr val="FBAE40"/>
          </p15:clr>
        </p15:guide>
        <p15:guide id="3" pos="7469">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08"/>
            <a:ext cx="4378680" cy="2283932"/>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5"/>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34" name="Graphic 33">
            <a:extLst>
              <a:ext uri="{FF2B5EF4-FFF2-40B4-BE49-F238E27FC236}">
                <a16:creationId xmlns:a16="http://schemas.microsoft.com/office/drawing/2014/main" id="{CCAC66F0-3B5E-4D01-8F66-854CACFF88A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8" name="Graphic 9">
            <a:extLst>
              <a:ext uri="{FF2B5EF4-FFF2-40B4-BE49-F238E27FC236}">
                <a16:creationId xmlns:a16="http://schemas.microsoft.com/office/drawing/2014/main" id="{4C11628E-0276-3A41-A401-66502E48986F}"/>
              </a:ext>
            </a:extLst>
          </p:cNvPr>
          <p:cNvGrpSpPr>
            <a:grpSpLocks noChangeAspect="1"/>
          </p:cNvGrpSpPr>
          <p:nvPr userDrawn="1"/>
        </p:nvGrpSpPr>
        <p:grpSpPr>
          <a:xfrm>
            <a:off x="0" y="0"/>
            <a:ext cx="1055440" cy="1277522"/>
            <a:chOff x="0" y="375179"/>
            <a:chExt cx="902753" cy="1092707"/>
          </a:xfrm>
          <a:solidFill>
            <a:srgbClr val="04AEEF"/>
          </a:solidFill>
        </p:grpSpPr>
        <p:sp>
          <p:nvSpPr>
            <p:cNvPr id="9" name="Freeform: Shape 24">
              <a:extLst>
                <a:ext uri="{FF2B5EF4-FFF2-40B4-BE49-F238E27FC236}">
                  <a16:creationId xmlns:a16="http://schemas.microsoft.com/office/drawing/2014/main" id="{46B11BD0-CE32-5249-A70E-CFE26A00A5C1}"/>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10" name="Freeform: Shape 25">
              <a:extLst>
                <a:ext uri="{FF2B5EF4-FFF2-40B4-BE49-F238E27FC236}">
                  <a16:creationId xmlns:a16="http://schemas.microsoft.com/office/drawing/2014/main" id="{A4760594-CE09-8647-A756-2B7C4005F5BE}"/>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EE4E5B1A-3B40-0D4C-A46D-CA985A0D81EF}"/>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9489124E-5D6F-9E43-B81D-8BC8195E342D}"/>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C43CDAC4-08F1-864C-B438-FBAE3AB9DE9F}"/>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B74EAABC-E714-EC48-9D37-0383FCD75535}"/>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1569937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450688"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450688" cy="2350776"/>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24" name="Graphic 23">
            <a:extLst>
              <a:ext uri="{FF2B5EF4-FFF2-40B4-BE49-F238E27FC236}">
                <a16:creationId xmlns:a16="http://schemas.microsoft.com/office/drawing/2014/main" id="{238F13C8-3EF4-42F6-83B9-C60C06FE4E9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spTree>
    <p:extLst>
      <p:ext uri="{BB962C8B-B14F-4D97-AF65-F5344CB8AC3E}">
        <p14:creationId xmlns:p14="http://schemas.microsoft.com/office/powerpoint/2010/main" val="2882104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178"/>
        <p:cNvGrpSpPr/>
        <p:nvPr/>
      </p:nvGrpSpPr>
      <p:grpSpPr>
        <a:xfrm>
          <a:off x="0" y="0"/>
          <a:ext cx="0" cy="0"/>
          <a:chOff x="0" y="0"/>
          <a:chExt cx="0" cy="0"/>
        </a:xfrm>
      </p:grpSpPr>
      <p:sp>
        <p:nvSpPr>
          <p:cNvPr id="179" name="Google Shape;179;p42"/>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
        <p:nvSpPr>
          <p:cNvPr id="180" name="Google Shape;180;p42"/>
          <p:cNvSpPr txBox="1">
            <a:spLocks noGrp="1"/>
          </p:cNvSpPr>
          <p:nvPr>
            <p:ph type="title"/>
          </p:nvPr>
        </p:nvSpPr>
        <p:spPr>
          <a:xfrm>
            <a:off x="970722" y="482860"/>
            <a:ext cx="10515600" cy="782357"/>
          </a:xfrm>
          <a:prstGeom prst="rect">
            <a:avLst/>
          </a:prstGeom>
          <a:noFill/>
          <a:ln>
            <a:noFill/>
          </a:ln>
        </p:spPr>
        <p:txBody>
          <a:bodyPr spcFirstLastPara="1" wrap="square" lIns="91425" tIns="45700" rIns="91425" bIns="0" anchor="b" anchorCtr="0">
            <a:noAutofit/>
          </a:bodyPr>
          <a:lstStyle>
            <a:lvl1pPr lvl="0" algn="l">
              <a:lnSpc>
                <a:spcPct val="9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r>
              <a:rPr lang="en-US"/>
              <a:t>Click to edit Master title style</a:t>
            </a:r>
            <a:endParaRPr/>
          </a:p>
        </p:txBody>
      </p:sp>
      <p:cxnSp>
        <p:nvCxnSpPr>
          <p:cNvPr id="181" name="Google Shape;181;p42"/>
          <p:cNvCxnSpPr/>
          <p:nvPr/>
        </p:nvCxnSpPr>
        <p:spPr>
          <a:xfrm flipH="1">
            <a:off x="838199" y="0"/>
            <a:ext cx="1" cy="1276357"/>
          </a:xfrm>
          <a:prstGeom prst="straightConnector1">
            <a:avLst/>
          </a:prstGeom>
          <a:noFill/>
          <a:ln w="28575" cap="flat" cmpd="sng">
            <a:solidFill>
              <a:schemeClr val="accent5"/>
            </a:solidFill>
            <a:prstDash val="solid"/>
            <a:miter lim="800000"/>
            <a:headEnd type="none" w="sm" len="sm"/>
            <a:tailEnd type="none" w="sm" len="sm"/>
          </a:ln>
        </p:spPr>
      </p:cxn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378680"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378680" cy="3134320"/>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5"/>
            <a:ext cx="1127448" cy="1123185"/>
            <a:chOff x="3863752" y="5098876"/>
            <a:chExt cx="1030694" cy="1026797"/>
          </a:xfrm>
          <a:solidFill>
            <a:schemeClr val="accent4"/>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grpSp>
    </p:spTree>
    <p:extLst>
      <p:ext uri="{BB962C8B-B14F-4D97-AF65-F5344CB8AC3E}">
        <p14:creationId xmlns:p14="http://schemas.microsoft.com/office/powerpoint/2010/main" val="502735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x">
  <p:cSld name="Title &amp; Bullets 2 Blue">
    <p:bg>
      <p:bgPr>
        <a:solidFill>
          <a:srgbClr val="209EB5"/>
        </a:solidFill>
        <a:effectLst/>
      </p:bgPr>
    </p:bg>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1014876" y="1188244"/>
            <a:ext cx="4828481" cy="369332"/>
          </a:xfrm>
          <a:prstGeom prst="rect">
            <a:avLst/>
          </a:prstGeom>
        </p:spPr>
        <p:txBody>
          <a:bodyPr/>
          <a:lstStyle>
            <a:lvl1pPr>
              <a:defRPr sz="2400">
                <a:solidFill>
                  <a:srgbClr val="FFFFFF"/>
                </a:solidFill>
              </a:defRPr>
            </a:lvl1pPr>
          </a:lstStyle>
          <a:p>
            <a:r>
              <a:rPr lang="en-US"/>
              <a:t>Click to edit Master title style</a:t>
            </a:r>
            <a:endParaRPr/>
          </a:p>
        </p:txBody>
      </p:sp>
      <p:sp>
        <p:nvSpPr>
          <p:cNvPr id="110" name="Body Level One…"/>
          <p:cNvSpPr txBox="1">
            <a:spLocks noGrp="1"/>
          </p:cNvSpPr>
          <p:nvPr>
            <p:ph type="body" sz="half" idx="1"/>
          </p:nvPr>
        </p:nvSpPr>
        <p:spPr>
          <a:xfrm>
            <a:off x="6348148" y="1188244"/>
            <a:ext cx="4828481" cy="4625975"/>
          </a:xfrm>
          <a:prstGeom prst="rect">
            <a:avLst/>
          </a:prstGeom>
        </p:spPr>
        <p:txBody>
          <a:bodyPr anchor="b"/>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Slide Number"/>
          <p:cNvSpPr txBox="1">
            <a:spLocks noGrp="1"/>
          </p:cNvSpPr>
          <p:nvPr>
            <p:ph type="sldNum" sz="quarter" idx="2"/>
          </p:nvPr>
        </p:nvSpPr>
        <p:spPr>
          <a:xfrm>
            <a:off x="11029512" y="6452533"/>
            <a:ext cx="156731" cy="153889"/>
          </a:xfrm>
          <a:prstGeom prst="rect">
            <a:avLst/>
          </a:prstGeom>
        </p:spPr>
        <p:txBody>
          <a:bodyPr/>
          <a:lstStyle>
            <a:lvl1pPr>
              <a:defRPr>
                <a:solidFill>
                  <a:schemeClr val="bg1"/>
                </a:solidFill>
              </a:defRPr>
            </a:lvl1pPr>
          </a:lstStyle>
          <a:p>
            <a:fld id="{86CB4B4D-7CA3-9044-876B-883B54F8677D}" type="slidenum">
              <a:rPr lang="uk-UA" smtClean="0">
                <a:solidFill>
                  <a:srgbClr val="FFFFFF"/>
                </a:solidFill>
              </a:rPr>
              <a:pPr/>
              <a:t>‹#›</a:t>
            </a:fld>
            <a:endParaRPr lang="uk-UA">
              <a:solidFill>
                <a:srgbClr val="FFFFFF"/>
              </a:solidFill>
            </a:endParaRPr>
          </a:p>
        </p:txBody>
      </p:sp>
      <p:sp>
        <p:nvSpPr>
          <p:cNvPr id="2" name="Footer Placeholder 1"/>
          <p:cNvSpPr>
            <a:spLocks noGrp="1"/>
          </p:cNvSpPr>
          <p:nvPr>
            <p:ph type="ftr" sz="quarter" idx="10"/>
          </p:nvPr>
        </p:nvSpPr>
        <p:spPr>
          <a:xfrm>
            <a:off x="1014875" y="6455569"/>
            <a:ext cx="8387094" cy="153888"/>
          </a:xfrm>
          <a:prstGeom prst="rect">
            <a:avLst/>
          </a:prstGeom>
        </p:spPr>
        <p:txBody>
          <a:bodyPr/>
          <a:lstStyle>
            <a:lvl1pPr>
              <a:defRPr>
                <a:solidFill>
                  <a:schemeClr val="bg1"/>
                </a:solidFill>
              </a:defRPr>
            </a:lvl1pPr>
          </a:lstStyle>
          <a:p>
            <a:r>
              <a:rPr lang="en-US">
                <a:solidFill>
                  <a:srgbClr val="FFFFFF"/>
                </a:solidFill>
              </a:rPr>
              <a:t>Study on the impact and transformational potential of the EUI</a:t>
            </a:r>
          </a:p>
        </p:txBody>
      </p:sp>
    </p:spTree>
    <p:extLst>
      <p:ext uri="{BB962C8B-B14F-4D97-AF65-F5344CB8AC3E}">
        <p14:creationId xmlns:p14="http://schemas.microsoft.com/office/powerpoint/2010/main" val="3175168246"/>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Title &amp;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US"/>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uk-UA" smtClean="0"/>
              <a:pPr/>
              <a:t>‹#›</a:t>
            </a:fld>
            <a:endParaRPr lang="uk-UA"/>
          </a:p>
        </p:txBody>
      </p:sp>
      <p:sp>
        <p:nvSpPr>
          <p:cNvPr id="4" name="Footer Placeholder 3"/>
          <p:cNvSpPr>
            <a:spLocks noGrp="1"/>
          </p:cNvSpPr>
          <p:nvPr>
            <p:ph type="ftr" sz="quarter" idx="11"/>
          </p:nvPr>
        </p:nvSpPr>
        <p:spPr>
          <a:xfrm>
            <a:off x="1014875" y="6455569"/>
            <a:ext cx="8387094" cy="153888"/>
          </a:xfrm>
          <a:prstGeom prst="rect">
            <a:avLst/>
          </a:prstGeom>
        </p:spPr>
        <p:txBody>
          <a:bodyPr/>
          <a:lstStyle/>
          <a:p>
            <a:r>
              <a:rPr lang="en-US">
                <a:solidFill>
                  <a:srgbClr val="282625"/>
                </a:solidFill>
              </a:rPr>
              <a:t>Study on the impact and transformational potential of the EUI</a:t>
            </a:r>
          </a:p>
        </p:txBody>
      </p:sp>
      <p:sp>
        <p:nvSpPr>
          <p:cNvPr id="7" name="Text Placeholder 6"/>
          <p:cNvSpPr>
            <a:spLocks noGrp="1"/>
          </p:cNvSpPr>
          <p:nvPr>
            <p:ph type="body" sz="quarter" idx="12"/>
          </p:nvPr>
        </p:nvSpPr>
        <p:spPr>
          <a:xfrm>
            <a:off x="1014876" y="2186781"/>
            <a:ext cx="10162800" cy="3627438"/>
          </a:xfr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93983561"/>
      </p:ext>
    </p:extLst>
  </p:cSld>
  <p:clrMapOvr>
    <a:masterClrMapping/>
  </p:clrMapOvr>
  <p:transition spd="med"/>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4" name="Picture Placeholder 2"/>
          <p:cNvSpPr>
            <a:spLocks noGrp="1"/>
          </p:cNvSpPr>
          <p:nvPr>
            <p:ph type="pic" sz="quarter" idx="13"/>
          </p:nvPr>
        </p:nvSpPr>
        <p:spPr>
          <a:xfrm>
            <a:off x="0" y="0"/>
            <a:ext cx="12192000" cy="3429000"/>
          </a:xfrm>
          <a:solidFill>
            <a:schemeClr val="bg2"/>
          </a:solidFill>
        </p:spPr>
        <p:txBody>
          <a:bodyPr/>
          <a:lstStyle/>
          <a:p>
            <a:r>
              <a:rPr lang="en-US"/>
              <a:t>Click icon to add picture</a:t>
            </a:r>
            <a:endParaRPr lang="en-GB"/>
          </a:p>
        </p:txBody>
      </p:sp>
      <p:sp>
        <p:nvSpPr>
          <p:cNvPr id="2" name="Title 1"/>
          <p:cNvSpPr>
            <a:spLocks noGrp="1"/>
          </p:cNvSpPr>
          <p:nvPr>
            <p:ph type="title"/>
          </p:nvPr>
        </p:nvSpPr>
        <p:spPr>
          <a:xfrm>
            <a:off x="838200" y="2646643"/>
            <a:ext cx="10515600" cy="782357"/>
          </a:xfrm>
          <a:solidFill>
            <a:schemeClr val="bg1"/>
          </a:solidFill>
        </p:spPr>
        <p:txBody>
          <a:bodyPr/>
          <a:lstStyle/>
          <a:p>
            <a:r>
              <a:rPr lang="en-US"/>
              <a:t>Click to edit Master title style</a:t>
            </a:r>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sp>
        <p:nvSpPr>
          <p:cNvPr id="6" name="Text Placeholder 5"/>
          <p:cNvSpPr>
            <a:spLocks noGrp="1"/>
          </p:cNvSpPr>
          <p:nvPr>
            <p:ph type="body" sz="quarter" idx="14"/>
          </p:nvPr>
        </p:nvSpPr>
        <p:spPr>
          <a:xfrm>
            <a:off x="838200" y="3630613"/>
            <a:ext cx="10515600" cy="2035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151359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C3165B2-F15C-4529-A68B-9103D703EBD6}"/>
              </a:ext>
            </a:extLst>
          </p:cNvPr>
          <p:cNvSpPr/>
          <p:nvPr userDrawn="1"/>
        </p:nvSpPr>
        <p:spPr>
          <a:xfrm>
            <a:off x="0" y="0"/>
            <a:ext cx="12192000" cy="6858000"/>
          </a:xfrm>
          <a:prstGeom prst="rect">
            <a:avLst/>
          </a:prstGeom>
          <a:gradFill flip="none" rotWithShape="1">
            <a:gsLst>
              <a:gs pos="0">
                <a:srgbClr val="AE43B3"/>
              </a:gs>
              <a:gs pos="74000">
                <a:schemeClr val="accent2"/>
              </a:gs>
              <a:gs pos="83000">
                <a:schemeClr val="accent2"/>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4956" r="69" b="13149"/>
          <a:stretch/>
        </p:blipFill>
        <p:spPr>
          <a:xfrm>
            <a:off x="-1" y="0"/>
            <a:ext cx="8040217" cy="685800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a:blip r:embed="rId4"/>
          <a:srcRect/>
          <a:stretch/>
        </p:blipFill>
        <p:spPr>
          <a:xfrm>
            <a:off x="1271428" y="1000124"/>
            <a:ext cx="3840162" cy="5857875"/>
          </a:xfrm>
          <a:prstGeom prst="rect">
            <a:avLst/>
          </a:prstGeom>
        </p:spPr>
      </p:pic>
    </p:spTree>
    <p:extLst>
      <p:ext uri="{BB962C8B-B14F-4D97-AF65-F5344CB8AC3E}">
        <p14:creationId xmlns:p14="http://schemas.microsoft.com/office/powerpoint/2010/main" val="1771232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47F2114-84C2-40AE-AA56-86F078E73884}"/>
              </a:ext>
            </a:extLst>
          </p:cNvPr>
          <p:cNvSpPr/>
          <p:nvPr userDrawn="1"/>
        </p:nvSpPr>
        <p:spPr>
          <a:xfrm>
            <a:off x="0" y="1000125"/>
            <a:ext cx="12192000" cy="5857875"/>
          </a:xfrm>
          <a:prstGeom prst="rect">
            <a:avLst/>
          </a:prstGeom>
          <a:gradFill flip="none" rotWithShape="1">
            <a:gsLst>
              <a:gs pos="0">
                <a:srgbClr val="AE43B3"/>
              </a:gs>
              <a:gs pos="74000">
                <a:schemeClr val="accent2"/>
              </a:gs>
              <a:gs pos="83000">
                <a:schemeClr val="accent2"/>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9043" t="34956" r="4741" b="13149"/>
          <a:stretch/>
        </p:blipFill>
        <p:spPr>
          <a:xfrm>
            <a:off x="0" y="1000124"/>
            <a:ext cx="7924800" cy="589053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24869"/>
          <a:stretch/>
        </p:blipFill>
        <p:spPr>
          <a:xfrm>
            <a:off x="1487488" y="1484785"/>
            <a:ext cx="4688369" cy="5373216"/>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3062657" y="1994647"/>
            <a:ext cx="3601393" cy="3095410"/>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7311360" y="1972863"/>
            <a:ext cx="3935760" cy="1463799"/>
          </a:xfrm>
          <a:prstGeom prst="rect">
            <a:avLst/>
          </a:prstGeom>
        </p:spPr>
        <p:txBody>
          <a:bodyPr wrap="square" anchor="t">
            <a:spAutoFit/>
          </a:bodyPr>
          <a:lstStyle/>
          <a:p>
            <a:pPr>
              <a:lnSpc>
                <a:spcPct val="90000"/>
              </a:lnSpc>
            </a:pPr>
            <a:r>
              <a:rPr lang="en-US" sz="3300" cap="all" baseline="0">
                <a:solidFill>
                  <a:schemeClr val="bg1"/>
                </a:solidFill>
              </a:rPr>
              <a:t>1</a:t>
            </a:r>
            <a:r>
              <a:rPr lang="en-US" sz="3300" cap="all" baseline="30000">
                <a:solidFill>
                  <a:schemeClr val="bg1"/>
                </a:solidFill>
              </a:rPr>
              <a:t>st</a:t>
            </a:r>
            <a:r>
              <a:rPr lang="en-US" sz="3300" cap="all" baseline="0">
                <a:solidFill>
                  <a:schemeClr val="bg1"/>
                </a:solidFill>
              </a:rPr>
              <a:t> </a:t>
            </a:r>
            <a:r>
              <a:rPr lang="en-US" sz="3300" cap="all" baseline="0" err="1">
                <a:solidFill>
                  <a:schemeClr val="bg1"/>
                </a:solidFill>
              </a:rPr>
              <a:t>european</a:t>
            </a:r>
            <a:endParaRPr lang="en-US" sz="3300" cap="all" baseline="0">
              <a:solidFill>
                <a:schemeClr val="bg1"/>
              </a:solidFill>
            </a:endParaRPr>
          </a:p>
          <a:p>
            <a:pPr>
              <a:lnSpc>
                <a:spcPct val="90000"/>
              </a:lnSpc>
            </a:pPr>
            <a:r>
              <a:rPr lang="en-US" sz="3300" cap="all" baseline="0">
                <a:solidFill>
                  <a:schemeClr val="bg1"/>
                </a:solidFill>
              </a:rPr>
              <a:t>education</a:t>
            </a:r>
          </a:p>
          <a:p>
            <a:pPr>
              <a:lnSpc>
                <a:spcPct val="90000"/>
              </a:lnSpc>
            </a:pPr>
            <a:r>
              <a:rPr lang="en-US" sz="3300" cap="all" baseline="0">
                <a:solidFill>
                  <a:schemeClr val="bg1"/>
                </a:solidFill>
              </a:rPr>
              <a:t>summit 2019</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7311360" y="355541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7443120" y="4322022"/>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21</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JAN</a:t>
              </a:r>
              <a:endParaRPr lang="en-US" sz="1600" i="0">
                <a:solidFill>
                  <a:schemeClr val="bg1"/>
                </a:solidFill>
              </a:endParaRPr>
            </a:p>
          </p:txBody>
        </p:sp>
      </p:grpSp>
      <p:grpSp>
        <p:nvGrpSpPr>
          <p:cNvPr id="12" name="Group 11">
            <a:extLst>
              <a:ext uri="{FF2B5EF4-FFF2-40B4-BE49-F238E27FC236}">
                <a16:creationId xmlns:a16="http://schemas.microsoft.com/office/drawing/2014/main" id="{65581C99-BD1C-45EB-8CC7-E55A798BC1AF}"/>
              </a:ext>
            </a:extLst>
          </p:cNvPr>
          <p:cNvGrpSpPr/>
          <p:nvPr userDrawn="1"/>
        </p:nvGrpSpPr>
        <p:grpSpPr>
          <a:xfrm>
            <a:off x="9325280" y="4310259"/>
            <a:ext cx="2866720" cy="600164"/>
            <a:chOff x="8400384" y="5016379"/>
            <a:chExt cx="2866720" cy="600164"/>
          </a:xfrm>
        </p:grpSpPr>
        <p:sp>
          <p:nvSpPr>
            <p:cNvPr id="23" name="Rectangle 22">
              <a:extLst>
                <a:ext uri="{FF2B5EF4-FFF2-40B4-BE49-F238E27FC236}">
                  <a16:creationId xmlns:a16="http://schemas.microsoft.com/office/drawing/2014/main" id="{B4406BCD-9E6C-443D-A438-4699FC4039D2}"/>
                </a:ext>
              </a:extLst>
            </p:cNvPr>
            <p:cNvSpPr/>
            <p:nvPr userDrawn="1"/>
          </p:nvSpPr>
          <p:spPr>
            <a:xfrm>
              <a:off x="8832304" y="5016379"/>
              <a:ext cx="2434800"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079827"/>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grpSp>
      <p:grpSp>
        <p:nvGrpSpPr>
          <p:cNvPr id="5" name="Group 4">
            <a:extLst>
              <a:ext uri="{FF2B5EF4-FFF2-40B4-BE49-F238E27FC236}">
                <a16:creationId xmlns:a16="http://schemas.microsoft.com/office/drawing/2014/main" id="{28BE7FA1-27E7-4D59-9321-9BF1457BDF83}"/>
              </a:ext>
            </a:extLst>
          </p:cNvPr>
          <p:cNvGrpSpPr/>
          <p:nvPr userDrawn="1"/>
        </p:nvGrpSpPr>
        <p:grpSpPr>
          <a:xfrm>
            <a:off x="5312357" y="223200"/>
            <a:ext cx="1567284" cy="6634800"/>
            <a:chOff x="5312357" y="223200"/>
            <a:chExt cx="1567284" cy="6634800"/>
          </a:xfrm>
        </p:grpSpPr>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5312357" y="223200"/>
              <a:ext cx="1567284" cy="1082313"/>
            </a:xfrm>
            <a:prstGeom prst="rect">
              <a:avLst/>
            </a:prstGeom>
          </p:spPr>
        </p:pic>
      </p:grpSp>
    </p:spTree>
    <p:extLst>
      <p:ext uri="{BB962C8B-B14F-4D97-AF65-F5344CB8AC3E}">
        <p14:creationId xmlns:p14="http://schemas.microsoft.com/office/powerpoint/2010/main" val="4016667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guide id="5" pos="3973">
          <p15:clr>
            <a:srgbClr val="FBAE40"/>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8CE30AFE-07CB-4D0E-80EE-C77D4672E3DC}"/>
              </a:ext>
            </a:extLst>
          </p:cNvPr>
          <p:cNvSpPr/>
          <p:nvPr userDrawn="1"/>
        </p:nvSpPr>
        <p:spPr>
          <a:xfrm>
            <a:off x="0" y="1000125"/>
            <a:ext cx="12192000" cy="5857875"/>
          </a:xfrm>
          <a:prstGeom prst="rect">
            <a:avLst/>
          </a:prstGeom>
          <a:gradFill flip="none" rotWithShape="1">
            <a:gsLst>
              <a:gs pos="0">
                <a:srgbClr val="AE43B3"/>
              </a:gs>
              <a:gs pos="74000">
                <a:schemeClr val="accent2"/>
              </a:gs>
              <a:gs pos="83000">
                <a:schemeClr val="accent2"/>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9" name="Graphic 8">
            <a:extLst>
              <a:ext uri="{FF2B5EF4-FFF2-40B4-BE49-F238E27FC236}">
                <a16:creationId xmlns:a16="http://schemas.microsoft.com/office/drawing/2014/main" id="{30A8997C-C23E-49AF-8101-B919A65E873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8" name="Picture 7">
            <a:extLst>
              <a:ext uri="{FF2B5EF4-FFF2-40B4-BE49-F238E27FC236}">
                <a16:creationId xmlns:a16="http://schemas.microsoft.com/office/drawing/2014/main" id="{B0435749-FAC8-45B2-8544-206FE37B43F6}"/>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95" b="15230"/>
          <a:stretch/>
        </p:blipFill>
        <p:spPr>
          <a:xfrm>
            <a:off x="0" y="1224408"/>
            <a:ext cx="3611880" cy="5633592"/>
          </a:xfrm>
          <a:prstGeom prst="rect">
            <a:avLst/>
          </a:prstGeom>
        </p:spPr>
      </p:pic>
      <p:sp>
        <p:nvSpPr>
          <p:cNvPr id="28" name="Freeform: Shape 27">
            <a:extLst>
              <a:ext uri="{FF2B5EF4-FFF2-40B4-BE49-F238E27FC236}">
                <a16:creationId xmlns:a16="http://schemas.microsoft.com/office/drawing/2014/main" id="{1A8B6B1E-D483-4A1F-84D4-DDC11F5E3074}"/>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96E2B3D4-0EB2-466D-BB75-4ACC5A48C7D0}"/>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0" name="Graphic 9">
            <a:extLst>
              <a:ext uri="{FF2B5EF4-FFF2-40B4-BE49-F238E27FC236}">
                <a16:creationId xmlns:a16="http://schemas.microsoft.com/office/drawing/2014/main" id="{1E796654-A916-47FC-835F-99C6DBB53C0B}"/>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pic>
        <p:nvPicPr>
          <p:cNvPr id="11" name="Graphic 10">
            <a:extLst>
              <a:ext uri="{FF2B5EF4-FFF2-40B4-BE49-F238E27FC236}">
                <a16:creationId xmlns:a16="http://schemas.microsoft.com/office/drawing/2014/main" id="{27531E56-743A-4B62-A936-F9336A31C479}"/>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4295126" y="1989468"/>
            <a:ext cx="3601748" cy="3095716"/>
          </a:xfrm>
          <a:prstGeom prst="rect">
            <a:avLst/>
          </a:prstGeom>
        </p:spPr>
      </p:pic>
      <p:sp>
        <p:nvSpPr>
          <p:cNvPr id="3" name="Rectangle 2">
            <a:extLst>
              <a:ext uri="{FF2B5EF4-FFF2-40B4-BE49-F238E27FC236}">
                <a16:creationId xmlns:a16="http://schemas.microsoft.com/office/drawing/2014/main" id="{094AF712-3E2A-4360-BBDE-4695BB3D37A5}"/>
              </a:ext>
            </a:extLst>
          </p:cNvPr>
          <p:cNvSpPr/>
          <p:nvPr userDrawn="1"/>
        </p:nvSpPr>
        <p:spPr>
          <a:xfrm>
            <a:off x="8256240" y="2447993"/>
            <a:ext cx="3935760" cy="1463799"/>
          </a:xfrm>
          <a:prstGeom prst="rect">
            <a:avLst/>
          </a:prstGeom>
        </p:spPr>
        <p:txBody>
          <a:bodyPr wrap="square" anchor="t">
            <a:spAutoFit/>
          </a:bodyPr>
          <a:lstStyle/>
          <a:p>
            <a:pPr>
              <a:lnSpc>
                <a:spcPct val="90000"/>
              </a:lnSpc>
            </a:pPr>
            <a:r>
              <a:rPr lang="en-US" sz="3300" cap="all" baseline="0">
                <a:solidFill>
                  <a:schemeClr val="bg1"/>
                </a:solidFill>
              </a:rPr>
              <a:t>1</a:t>
            </a:r>
            <a:r>
              <a:rPr lang="en-US" sz="3300" cap="all" baseline="30000">
                <a:solidFill>
                  <a:schemeClr val="bg1"/>
                </a:solidFill>
              </a:rPr>
              <a:t>st</a:t>
            </a:r>
            <a:r>
              <a:rPr lang="en-US" sz="3300" cap="all" baseline="0">
                <a:solidFill>
                  <a:schemeClr val="bg1"/>
                </a:solidFill>
              </a:rPr>
              <a:t> </a:t>
            </a:r>
            <a:r>
              <a:rPr lang="en-US" sz="3300" cap="all" baseline="0" err="1">
                <a:solidFill>
                  <a:schemeClr val="bg1"/>
                </a:solidFill>
              </a:rPr>
              <a:t>european</a:t>
            </a:r>
            <a:endParaRPr lang="en-US" sz="3300" cap="all" baseline="0">
              <a:solidFill>
                <a:schemeClr val="bg1"/>
              </a:solidFill>
            </a:endParaRPr>
          </a:p>
          <a:p>
            <a:pPr>
              <a:lnSpc>
                <a:spcPct val="90000"/>
              </a:lnSpc>
            </a:pPr>
            <a:r>
              <a:rPr lang="en-US" sz="3300" cap="all" baseline="0">
                <a:solidFill>
                  <a:schemeClr val="bg1"/>
                </a:solidFill>
              </a:rPr>
              <a:t>education</a:t>
            </a:r>
          </a:p>
          <a:p>
            <a:pPr>
              <a:lnSpc>
                <a:spcPct val="90000"/>
              </a:lnSpc>
            </a:pPr>
            <a:r>
              <a:rPr lang="en-US" sz="3300" cap="all" baseline="0">
                <a:solidFill>
                  <a:schemeClr val="bg1"/>
                </a:solidFill>
              </a:rPr>
              <a:t>summit 2019</a:t>
            </a:r>
          </a:p>
        </p:txBody>
      </p:sp>
      <p:sp>
        <p:nvSpPr>
          <p:cNvPr id="16" name="Rectangle 15">
            <a:extLst>
              <a:ext uri="{FF2B5EF4-FFF2-40B4-BE49-F238E27FC236}">
                <a16:creationId xmlns:a16="http://schemas.microsoft.com/office/drawing/2014/main" id="{D69C9AB2-A88A-45F2-979C-DE026425C660}"/>
              </a:ext>
            </a:extLst>
          </p:cNvPr>
          <p:cNvSpPr/>
          <p:nvPr userDrawn="1"/>
        </p:nvSpPr>
        <p:spPr>
          <a:xfrm>
            <a:off x="8256240" y="4030547"/>
            <a:ext cx="3935760" cy="480260"/>
          </a:xfrm>
          <a:prstGeom prst="rect">
            <a:avLst/>
          </a:prstGeom>
        </p:spPr>
        <p:txBody>
          <a:bodyPr wrap="square" anchor="t">
            <a:spAutoFit/>
          </a:bodyPr>
          <a:lstStyle/>
          <a:p>
            <a:pPr>
              <a:lnSpc>
                <a:spcPct val="90000"/>
              </a:lnSpc>
            </a:pPr>
            <a:r>
              <a:rPr lang="en-US" sz="1400" cap="none" baseline="0">
                <a:solidFill>
                  <a:schemeClr val="bg1"/>
                </a:solidFill>
              </a:rPr>
              <a:t>Back to basics: for an innovative, inclusive</a:t>
            </a:r>
            <a:br>
              <a:rPr lang="en-US" sz="1400" cap="none" baseline="0">
                <a:solidFill>
                  <a:schemeClr val="bg1"/>
                </a:solidFill>
              </a:rPr>
            </a:br>
            <a:r>
              <a:rPr lang="en-US" sz="1400" cap="none" baseline="0">
                <a:solidFill>
                  <a:schemeClr val="bg1"/>
                </a:solidFill>
              </a:rPr>
              <a:t>and values based education</a:t>
            </a:r>
            <a:endParaRPr lang="en-US" sz="1400" cap="none" baseline="0">
              <a:solidFill>
                <a:schemeClr val="bg2"/>
              </a:solidFill>
            </a:endParaRPr>
          </a:p>
        </p:txBody>
      </p:sp>
      <p:grpSp>
        <p:nvGrpSpPr>
          <p:cNvPr id="4" name="Group 3">
            <a:extLst>
              <a:ext uri="{FF2B5EF4-FFF2-40B4-BE49-F238E27FC236}">
                <a16:creationId xmlns:a16="http://schemas.microsoft.com/office/drawing/2014/main" id="{0D809C35-B48A-469B-ABD3-B0E89D40C35B}"/>
              </a:ext>
            </a:extLst>
          </p:cNvPr>
          <p:cNvGrpSpPr>
            <a:grpSpLocks noChangeAspect="1"/>
          </p:cNvGrpSpPr>
          <p:nvPr userDrawn="1"/>
        </p:nvGrpSpPr>
        <p:grpSpPr>
          <a:xfrm>
            <a:off x="8388000" y="5071344"/>
            <a:ext cx="1584000" cy="525961"/>
            <a:chOff x="8400256" y="4884548"/>
            <a:chExt cx="1360100" cy="451614"/>
          </a:xfrm>
        </p:grpSpPr>
        <p:sp>
          <p:nvSpPr>
            <p:cNvPr id="17" name="Freeform: Shape 16">
              <a:extLst>
                <a:ext uri="{FF2B5EF4-FFF2-40B4-BE49-F238E27FC236}">
                  <a16:creationId xmlns:a16="http://schemas.microsoft.com/office/drawing/2014/main" id="{E2906E93-A3BF-45E4-A901-83F69515B662}"/>
                </a:ext>
              </a:extLst>
            </p:cNvPr>
            <p:cNvSpPr>
              <a:spLocks noChangeAspect="1"/>
            </p:cNvSpPr>
            <p:nvPr userDrawn="1"/>
          </p:nvSpPr>
          <p:spPr>
            <a:xfrm>
              <a:off x="8400256" y="4884548"/>
              <a:ext cx="675114"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21</a:t>
              </a:r>
              <a:endParaRPr lang="en-US" sz="1600" i="0">
                <a:solidFill>
                  <a:schemeClr val="bg1"/>
                </a:solidFill>
              </a:endParaRPr>
            </a:p>
          </p:txBody>
        </p:sp>
        <p:sp>
          <p:nvSpPr>
            <p:cNvPr id="18" name="Freeform: Shape 17">
              <a:extLst>
                <a:ext uri="{FF2B5EF4-FFF2-40B4-BE49-F238E27FC236}">
                  <a16:creationId xmlns:a16="http://schemas.microsoft.com/office/drawing/2014/main" id="{6376D02A-7BF4-4C89-AE84-A27EE43BC6C9}"/>
                </a:ext>
              </a:extLst>
            </p:cNvPr>
            <p:cNvSpPr>
              <a:spLocks noChangeAspect="1"/>
            </p:cNvSpPr>
            <p:nvPr userDrawn="1"/>
          </p:nvSpPr>
          <p:spPr>
            <a:xfrm>
              <a:off x="9075370" y="4884548"/>
              <a:ext cx="684986" cy="451614"/>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noFill/>
            <a:ln w="25400" cap="flat">
              <a:solidFill>
                <a:schemeClr val="bg1"/>
              </a:solidFill>
              <a:prstDash val="solid"/>
              <a:miter/>
            </a:ln>
          </p:spPr>
          <p:txBody>
            <a:bodyPr rot="0" spcFirstLastPara="0" vertOverflow="overflow" horzOverflow="overflow" vert="horz" wrap="square" lIns="54000" tIns="54000" rIns="54000" bIns="54000" numCol="1" spcCol="0" rtlCol="0" fromWordArt="0" anchor="ctr" anchorCtr="0" forceAA="0" compatLnSpc="1">
              <a:prstTxWarp prst="textNoShape">
                <a:avLst/>
              </a:prstTxWarp>
              <a:noAutofit/>
            </a:bodyPr>
            <a:lstStyle/>
            <a:p>
              <a:pPr algn="ctr"/>
              <a:r>
                <a:rPr lang="fr-BE" sz="1600" i="0">
                  <a:solidFill>
                    <a:schemeClr val="bg1"/>
                  </a:solidFill>
                </a:rPr>
                <a:t>JAN</a:t>
              </a:r>
              <a:endParaRPr lang="en-US" sz="1600" i="0">
                <a:solidFill>
                  <a:schemeClr val="bg1"/>
                </a:solidFill>
              </a:endParaRPr>
            </a:p>
          </p:txBody>
        </p:sp>
      </p:grpSp>
      <p:sp>
        <p:nvSpPr>
          <p:cNvPr id="23" name="Rectangle 22">
            <a:extLst>
              <a:ext uri="{FF2B5EF4-FFF2-40B4-BE49-F238E27FC236}">
                <a16:creationId xmlns:a16="http://schemas.microsoft.com/office/drawing/2014/main" id="{B4406BCD-9E6C-443D-A438-4699FC4039D2}"/>
              </a:ext>
            </a:extLst>
          </p:cNvPr>
          <p:cNvSpPr/>
          <p:nvPr userDrawn="1"/>
        </p:nvSpPr>
        <p:spPr>
          <a:xfrm>
            <a:off x="8832304" y="5765701"/>
            <a:ext cx="3359696" cy="600164"/>
          </a:xfrm>
          <a:prstGeom prst="rect">
            <a:avLst/>
          </a:prstGeom>
        </p:spPr>
        <p:txBody>
          <a:bodyPr wrap="square" anchor="t">
            <a:spAutoFit/>
          </a:bodyPr>
          <a:lstStyle/>
          <a:p>
            <a:pPr>
              <a:lnSpc>
                <a:spcPct val="100000"/>
              </a:lnSpc>
            </a:pPr>
            <a:r>
              <a:rPr lang="en-US" sz="1100" cap="all" baseline="0">
                <a:solidFill>
                  <a:schemeClr val="bg1"/>
                </a:solidFill>
                <a:latin typeface="EC Square Sans Pro Medium" panose="020B0500000000020004" pitchFamily="34" charset="0"/>
              </a:rPr>
              <a:t>The square</a:t>
            </a:r>
            <a:br>
              <a:rPr lang="en-US" sz="1100" cap="all" baseline="0">
                <a:solidFill>
                  <a:schemeClr val="bg1"/>
                </a:solidFill>
                <a:latin typeface="EC Square Sans Pro Medium" panose="020B0500000000020004" pitchFamily="34" charset="0"/>
              </a:rPr>
            </a:br>
            <a:r>
              <a:rPr lang="en-US" sz="1100" cap="all" baseline="0" err="1">
                <a:solidFill>
                  <a:schemeClr val="bg1"/>
                </a:solidFill>
                <a:latin typeface="EC Square Sans Pro Medium" panose="020B0500000000020004" pitchFamily="34" charset="0"/>
              </a:rPr>
              <a:t>mont</a:t>
            </a:r>
            <a:r>
              <a:rPr lang="en-US" sz="1100" cap="all" baseline="0">
                <a:solidFill>
                  <a:schemeClr val="bg1"/>
                </a:solidFill>
                <a:latin typeface="EC Square Sans Pro Medium" panose="020B0500000000020004" pitchFamily="34" charset="0"/>
              </a:rPr>
              <a:t> des arts/</a:t>
            </a:r>
            <a:r>
              <a:rPr lang="en-US" sz="1100" cap="all" baseline="0" err="1">
                <a:solidFill>
                  <a:schemeClr val="bg1"/>
                </a:solidFill>
                <a:latin typeface="EC Square Sans Pro Medium" panose="020B0500000000020004" pitchFamily="34" charset="0"/>
              </a:rPr>
              <a:t>kunstberg</a:t>
            </a:r>
            <a:r>
              <a:rPr lang="en-US" sz="1100" cap="all" baseline="0">
                <a:solidFill>
                  <a:schemeClr val="bg1"/>
                </a:solidFill>
                <a:latin typeface="EC Square Sans Pro Medium" panose="020B0500000000020004" pitchFamily="34" charset="0"/>
              </a:rPr>
              <a:t>,</a:t>
            </a:r>
          </a:p>
          <a:p>
            <a:pPr>
              <a:lnSpc>
                <a:spcPct val="100000"/>
              </a:lnSpc>
            </a:pPr>
            <a:r>
              <a:rPr lang="en-US" sz="1100" cap="all" baseline="0">
                <a:solidFill>
                  <a:schemeClr val="bg1"/>
                </a:solidFill>
                <a:latin typeface="EC Square Sans Pro Medium" panose="020B0500000000020004" pitchFamily="34" charset="0"/>
              </a:rPr>
              <a:t>1000 brussels</a:t>
            </a:r>
          </a:p>
        </p:txBody>
      </p:sp>
      <p:grpSp>
        <p:nvGrpSpPr>
          <p:cNvPr id="27" name="Group 26">
            <a:extLst>
              <a:ext uri="{FF2B5EF4-FFF2-40B4-BE49-F238E27FC236}">
                <a16:creationId xmlns:a16="http://schemas.microsoft.com/office/drawing/2014/main" id="{780F5D5B-E047-4CCB-9547-E72F9E296D30}"/>
              </a:ext>
            </a:extLst>
          </p:cNvPr>
          <p:cNvGrpSpPr>
            <a:grpSpLocks noChangeAspect="1"/>
          </p:cNvGrpSpPr>
          <p:nvPr userDrawn="1"/>
        </p:nvGrpSpPr>
        <p:grpSpPr>
          <a:xfrm>
            <a:off x="8400384" y="5829149"/>
            <a:ext cx="361285" cy="454493"/>
            <a:chOff x="8400384" y="5829149"/>
            <a:chExt cx="361285" cy="454493"/>
          </a:xfrm>
        </p:grpSpPr>
        <p:sp>
          <p:nvSpPr>
            <p:cNvPr id="25" name="Freeform: Shape 24">
              <a:extLst>
                <a:ext uri="{FF2B5EF4-FFF2-40B4-BE49-F238E27FC236}">
                  <a16:creationId xmlns:a16="http://schemas.microsoft.com/office/drawing/2014/main" id="{1CC4287F-7313-4FE8-AF05-CCFDD12C3092}"/>
                </a:ext>
              </a:extLst>
            </p:cNvPr>
            <p:cNvSpPr/>
            <p:nvPr/>
          </p:nvSpPr>
          <p:spPr>
            <a:xfrm>
              <a:off x="8490971" y="5919912"/>
              <a:ext cx="179758" cy="179758"/>
            </a:xfrm>
            <a:custGeom>
              <a:avLst/>
              <a:gdLst>
                <a:gd name="connsiteX0" fmla="*/ 26362 w 179758"/>
                <a:gd name="connsiteY0" fmla="*/ 26362 h 179758"/>
                <a:gd name="connsiteX1" fmla="*/ 0 w 179758"/>
                <a:gd name="connsiteY1" fmla="*/ 89879 h 179758"/>
                <a:gd name="connsiteX2" fmla="*/ 0 w 179758"/>
                <a:gd name="connsiteY2" fmla="*/ 89879 h 179758"/>
                <a:gd name="connsiteX3" fmla="*/ 26362 w 179758"/>
                <a:gd name="connsiteY3" fmla="*/ 153396 h 179758"/>
                <a:gd name="connsiteX4" fmla="*/ 89879 w 179758"/>
                <a:gd name="connsiteY4" fmla="*/ 179758 h 179758"/>
                <a:gd name="connsiteX5" fmla="*/ 153396 w 179758"/>
                <a:gd name="connsiteY5" fmla="*/ 153396 h 179758"/>
                <a:gd name="connsiteX6" fmla="*/ 179758 w 179758"/>
                <a:gd name="connsiteY6" fmla="*/ 89879 h 179758"/>
                <a:gd name="connsiteX7" fmla="*/ 153396 w 179758"/>
                <a:gd name="connsiteY7" fmla="*/ 26362 h 179758"/>
                <a:gd name="connsiteX8" fmla="*/ 89879 w 179758"/>
                <a:gd name="connsiteY8" fmla="*/ 0 h 179758"/>
                <a:gd name="connsiteX9" fmla="*/ 26362 w 179758"/>
                <a:gd name="connsiteY9" fmla="*/ 26362 h 179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758" h="179758">
                  <a:moveTo>
                    <a:pt x="26362" y="26362"/>
                  </a:moveTo>
                  <a:cubicBezTo>
                    <a:pt x="10085" y="42639"/>
                    <a:pt x="0" y="65109"/>
                    <a:pt x="0" y="89879"/>
                  </a:cubicBezTo>
                  <a:lnTo>
                    <a:pt x="0" y="89879"/>
                  </a:lnTo>
                  <a:cubicBezTo>
                    <a:pt x="0" y="114649"/>
                    <a:pt x="10085" y="137296"/>
                    <a:pt x="26362" y="153396"/>
                  </a:cubicBezTo>
                  <a:cubicBezTo>
                    <a:pt x="42639" y="169673"/>
                    <a:pt x="65109" y="179758"/>
                    <a:pt x="89879" y="179758"/>
                  </a:cubicBezTo>
                  <a:cubicBezTo>
                    <a:pt x="114649" y="179758"/>
                    <a:pt x="137119" y="169673"/>
                    <a:pt x="153396" y="153396"/>
                  </a:cubicBezTo>
                  <a:cubicBezTo>
                    <a:pt x="169673" y="137119"/>
                    <a:pt x="179758" y="114649"/>
                    <a:pt x="179758" y="89879"/>
                  </a:cubicBezTo>
                  <a:cubicBezTo>
                    <a:pt x="179758" y="65109"/>
                    <a:pt x="169673" y="42639"/>
                    <a:pt x="153396" y="26362"/>
                  </a:cubicBezTo>
                  <a:cubicBezTo>
                    <a:pt x="137119" y="10085"/>
                    <a:pt x="114649" y="0"/>
                    <a:pt x="89879" y="0"/>
                  </a:cubicBezTo>
                  <a:cubicBezTo>
                    <a:pt x="65109" y="0"/>
                    <a:pt x="42639" y="10085"/>
                    <a:pt x="26362" y="26362"/>
                  </a:cubicBezTo>
                  <a:close/>
                </a:path>
              </a:pathLst>
            </a:custGeom>
            <a:noFill/>
            <a:ln w="24589" cap="flat">
              <a:solidFill>
                <a:schemeClr val="bg1"/>
              </a:solid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A11D679F-605F-43B2-ABC6-FBEE398C22F9}"/>
                </a:ext>
              </a:extLst>
            </p:cNvPr>
            <p:cNvSpPr/>
            <p:nvPr/>
          </p:nvSpPr>
          <p:spPr>
            <a:xfrm>
              <a:off x="8400384" y="5829149"/>
              <a:ext cx="361285" cy="454493"/>
            </a:xfrm>
            <a:custGeom>
              <a:avLst/>
              <a:gdLst>
                <a:gd name="connsiteX0" fmla="*/ 176750 w 361285"/>
                <a:gd name="connsiteY0" fmla="*/ 452757 h 454493"/>
                <a:gd name="connsiteX1" fmla="*/ 130042 w 361285"/>
                <a:gd name="connsiteY1" fmla="*/ 400209 h 454493"/>
                <a:gd name="connsiteX2" fmla="*/ 32908 w 361285"/>
                <a:gd name="connsiteY2" fmla="*/ 284676 h 454493"/>
                <a:gd name="connsiteX3" fmla="*/ 32908 w 361285"/>
                <a:gd name="connsiteY3" fmla="*/ 284676 h 454493"/>
                <a:gd name="connsiteX4" fmla="*/ 8316 w 361285"/>
                <a:gd name="connsiteY4" fmla="*/ 234959 h 454493"/>
                <a:gd name="connsiteX5" fmla="*/ 0 w 361285"/>
                <a:gd name="connsiteY5" fmla="*/ 180643 h 454493"/>
                <a:gd name="connsiteX6" fmla="*/ 52901 w 361285"/>
                <a:gd name="connsiteY6" fmla="*/ 52901 h 454493"/>
                <a:gd name="connsiteX7" fmla="*/ 180643 w 361285"/>
                <a:gd name="connsiteY7" fmla="*/ 0 h 454493"/>
                <a:gd name="connsiteX8" fmla="*/ 308384 w 361285"/>
                <a:gd name="connsiteY8" fmla="*/ 52901 h 454493"/>
                <a:gd name="connsiteX9" fmla="*/ 361286 w 361285"/>
                <a:gd name="connsiteY9" fmla="*/ 180643 h 454493"/>
                <a:gd name="connsiteX10" fmla="*/ 361286 w 361285"/>
                <a:gd name="connsiteY10" fmla="*/ 180643 h 454493"/>
                <a:gd name="connsiteX11" fmla="*/ 352970 w 361285"/>
                <a:gd name="connsiteY11" fmla="*/ 235136 h 454493"/>
                <a:gd name="connsiteX12" fmla="*/ 328377 w 361285"/>
                <a:gd name="connsiteY12" fmla="*/ 284499 h 454493"/>
                <a:gd name="connsiteX13" fmla="*/ 231244 w 361285"/>
                <a:gd name="connsiteY13" fmla="*/ 400032 h 454493"/>
                <a:gd name="connsiteX14" fmla="*/ 184358 w 361285"/>
                <a:gd name="connsiteY14" fmla="*/ 452757 h 454493"/>
                <a:gd name="connsiteX15" fmla="*/ 177458 w 361285"/>
                <a:gd name="connsiteY15" fmla="*/ 453288 h 454493"/>
                <a:gd name="connsiteX16" fmla="*/ 176750 w 361285"/>
                <a:gd name="connsiteY16" fmla="*/ 452757 h 454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1285" h="454493">
                  <a:moveTo>
                    <a:pt x="176750" y="452757"/>
                  </a:moveTo>
                  <a:cubicBezTo>
                    <a:pt x="162419" y="436126"/>
                    <a:pt x="146496" y="418433"/>
                    <a:pt x="130042" y="400209"/>
                  </a:cubicBezTo>
                  <a:cubicBezTo>
                    <a:pt x="95187" y="361639"/>
                    <a:pt x="58209" y="320592"/>
                    <a:pt x="32908" y="284676"/>
                  </a:cubicBezTo>
                  <a:lnTo>
                    <a:pt x="32908" y="284676"/>
                  </a:lnTo>
                  <a:cubicBezTo>
                    <a:pt x="22116" y="269106"/>
                    <a:pt x="13800" y="252475"/>
                    <a:pt x="8316" y="234959"/>
                  </a:cubicBezTo>
                  <a:cubicBezTo>
                    <a:pt x="2831" y="217621"/>
                    <a:pt x="0" y="199574"/>
                    <a:pt x="0" y="180643"/>
                  </a:cubicBezTo>
                  <a:cubicBezTo>
                    <a:pt x="0" y="130749"/>
                    <a:pt x="20170" y="85633"/>
                    <a:pt x="52901" y="52901"/>
                  </a:cubicBezTo>
                  <a:cubicBezTo>
                    <a:pt x="85633" y="20170"/>
                    <a:pt x="130749" y="0"/>
                    <a:pt x="180643" y="0"/>
                  </a:cubicBezTo>
                  <a:cubicBezTo>
                    <a:pt x="230536" y="0"/>
                    <a:pt x="275653" y="20170"/>
                    <a:pt x="308384" y="52901"/>
                  </a:cubicBezTo>
                  <a:cubicBezTo>
                    <a:pt x="341116" y="85633"/>
                    <a:pt x="361286" y="130749"/>
                    <a:pt x="361286" y="180643"/>
                  </a:cubicBezTo>
                  <a:lnTo>
                    <a:pt x="361286" y="180643"/>
                  </a:lnTo>
                  <a:cubicBezTo>
                    <a:pt x="361286" y="199397"/>
                    <a:pt x="358455" y="217797"/>
                    <a:pt x="352970" y="235136"/>
                  </a:cubicBezTo>
                  <a:cubicBezTo>
                    <a:pt x="347485" y="252652"/>
                    <a:pt x="339170" y="269283"/>
                    <a:pt x="328377" y="284499"/>
                  </a:cubicBezTo>
                  <a:cubicBezTo>
                    <a:pt x="303077" y="320415"/>
                    <a:pt x="266099" y="361462"/>
                    <a:pt x="231244" y="400032"/>
                  </a:cubicBezTo>
                  <a:cubicBezTo>
                    <a:pt x="214613" y="418433"/>
                    <a:pt x="198689" y="436126"/>
                    <a:pt x="184358" y="452757"/>
                  </a:cubicBezTo>
                  <a:cubicBezTo>
                    <a:pt x="182589" y="454880"/>
                    <a:pt x="179404" y="455057"/>
                    <a:pt x="177458" y="453288"/>
                  </a:cubicBezTo>
                  <a:cubicBezTo>
                    <a:pt x="177104" y="453111"/>
                    <a:pt x="176927" y="452934"/>
                    <a:pt x="176750" y="452757"/>
                  </a:cubicBezTo>
                  <a:close/>
                </a:path>
              </a:pathLst>
            </a:custGeom>
            <a:noFill/>
            <a:ln w="24589" cap="flat">
              <a:solidFill>
                <a:schemeClr val="bg1"/>
              </a:solidFill>
              <a:prstDash val="solid"/>
              <a:miter/>
            </a:ln>
          </p:spPr>
          <p:txBody>
            <a:bodyPr rtlCol="0" anchor="ctr"/>
            <a:lstStyle/>
            <a:p>
              <a:endParaRPr lang="en-US"/>
            </a:p>
          </p:txBody>
        </p:sp>
      </p:grpSp>
    </p:spTree>
    <p:extLst>
      <p:ext uri="{BB962C8B-B14F-4D97-AF65-F5344CB8AC3E}">
        <p14:creationId xmlns:p14="http://schemas.microsoft.com/office/powerpoint/2010/main" val="377340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7">
          <p15:clr>
            <a:srgbClr val="FBAE40"/>
          </p15:clr>
        </p15:guide>
        <p15:guide id="2" orient="horz" pos="2352">
          <p15:clr>
            <a:srgbClr val="FBAE40"/>
          </p15:clr>
        </p15:guide>
        <p15:guide id="3" orient="horz" pos="2773">
          <p15:clr>
            <a:srgbClr val="FBAE40"/>
          </p15:clr>
        </p15:guide>
        <p15:guide id="4" orient="horz" pos="3189">
          <p15:clr>
            <a:srgbClr val="FBAE40"/>
          </p15:clr>
        </p15:guide>
      </p15:sldGuideLst>
    </p:ext>
  </p:extLst>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D7AF4F92-23AD-43C7-A6E6-107CDA30B622}"/>
              </a:ext>
            </a:extLst>
          </p:cNvPr>
          <p:cNvSpPr/>
          <p:nvPr userDrawn="1"/>
        </p:nvSpPr>
        <p:spPr>
          <a:xfrm>
            <a:off x="0" y="1000125"/>
            <a:ext cx="12192000" cy="5857875"/>
          </a:xfrm>
          <a:prstGeom prst="rect">
            <a:avLst/>
          </a:prstGeom>
          <a:gradFill flip="none" rotWithShape="1">
            <a:gsLst>
              <a:gs pos="0">
                <a:srgbClr val="AE43B3"/>
              </a:gs>
              <a:gs pos="74000">
                <a:schemeClr val="accent2"/>
              </a:gs>
              <a:gs pos="83000">
                <a:schemeClr val="accent2"/>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8" name="Graphic 17">
            <a:extLst>
              <a:ext uri="{FF2B5EF4-FFF2-40B4-BE49-F238E27FC236}">
                <a16:creationId xmlns:a16="http://schemas.microsoft.com/office/drawing/2014/main" id="{B2F8E404-B91A-4418-9193-B9296170D10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3" name="Picture 12">
            <a:extLst>
              <a:ext uri="{FF2B5EF4-FFF2-40B4-BE49-F238E27FC236}">
                <a16:creationId xmlns:a16="http://schemas.microsoft.com/office/drawing/2014/main" id="{0248330F-2D68-438D-A301-4A639D205A8A}"/>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95" b="15230"/>
          <a:stretch/>
        </p:blipFill>
        <p:spPr>
          <a:xfrm>
            <a:off x="0" y="1224408"/>
            <a:ext cx="3611880" cy="5633592"/>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p:nvPr>
        </p:nvSpPr>
        <p:spPr>
          <a:xfrm>
            <a:off x="5078413" y="1484784"/>
            <a:ext cx="6418187" cy="2871390"/>
          </a:xfrm>
        </p:spPr>
        <p:txBody>
          <a:bodyPr lIns="0" anchor="b">
            <a:normAutofit/>
          </a:bodyPr>
          <a:lstStyle>
            <a:lvl1pPr>
              <a:defRPr sz="48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DA28E8BB-AF51-4552-A9D8-24D32B4340E4}"/>
              </a:ext>
            </a:extLst>
          </p:cNvPr>
          <p:cNvSpPr>
            <a:spLocks noGrp="1"/>
          </p:cNvSpPr>
          <p:nvPr>
            <p:ph type="body" idx="1"/>
          </p:nvPr>
        </p:nvSpPr>
        <p:spPr>
          <a:xfrm>
            <a:off x="5078413" y="4356174"/>
            <a:ext cx="6418187" cy="1220490"/>
          </a:xfrm>
        </p:spPr>
        <p:txBody>
          <a:bodyPr lIns="0" tIns="216000">
            <a:normAutofit/>
          </a:bodyPr>
          <a:lstStyle>
            <a:lvl1pPr marL="0" indent="0">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717108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43AD9C-356D-416D-9988-8DEFC5437369}"/>
              </a:ext>
            </a:extLst>
          </p:cNvPr>
          <p:cNvSpPr/>
          <p:nvPr userDrawn="1"/>
        </p:nvSpPr>
        <p:spPr>
          <a:xfrm>
            <a:off x="0" y="1000125"/>
            <a:ext cx="12192000" cy="5857875"/>
          </a:xfrm>
          <a:prstGeom prst="rect">
            <a:avLst/>
          </a:prstGeom>
          <a:gradFill flip="none" rotWithShape="1">
            <a:gsLst>
              <a:gs pos="0">
                <a:srgbClr val="AE43B3"/>
              </a:gs>
              <a:gs pos="74000">
                <a:schemeClr val="accent2"/>
              </a:gs>
              <a:gs pos="83000">
                <a:schemeClr val="accent2"/>
              </a:gs>
              <a:gs pos="100000">
                <a:schemeClr val="accent2"/>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a:p>
        </p:txBody>
      </p:sp>
      <p:pic>
        <p:nvPicPr>
          <p:cNvPr id="17" name="Graphic 16">
            <a:extLst>
              <a:ext uri="{FF2B5EF4-FFF2-40B4-BE49-F238E27FC236}">
                <a16:creationId xmlns:a16="http://schemas.microsoft.com/office/drawing/2014/main" id="{07A68419-3CE0-4F9C-8125-94EF2A2C82A5}"/>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33514" t="39162" r="9594" b="12634"/>
          <a:stretch/>
        </p:blipFill>
        <p:spPr>
          <a:xfrm>
            <a:off x="0" y="1000124"/>
            <a:ext cx="5349240" cy="4947710"/>
          </a:xfrm>
          <a:prstGeom prst="rect">
            <a:avLst/>
          </a:prstGeom>
        </p:spPr>
      </p:pic>
      <p:pic>
        <p:nvPicPr>
          <p:cNvPr id="13" name="Picture 12">
            <a:extLst>
              <a:ext uri="{FF2B5EF4-FFF2-40B4-BE49-F238E27FC236}">
                <a16:creationId xmlns:a16="http://schemas.microsoft.com/office/drawing/2014/main" id="{CE89E226-AC6B-4B83-BF56-B8829F62198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17095" b="15230"/>
          <a:stretch/>
        </p:blipFill>
        <p:spPr>
          <a:xfrm>
            <a:off x="0" y="1224408"/>
            <a:ext cx="3611880" cy="5633592"/>
          </a:xfrm>
          <a:prstGeom prst="rect">
            <a:avLst/>
          </a:prstGeom>
        </p:spPr>
      </p:pic>
      <p:sp>
        <p:nvSpPr>
          <p:cNvPr id="10" name="Freeform: Shape 9">
            <a:extLst>
              <a:ext uri="{FF2B5EF4-FFF2-40B4-BE49-F238E27FC236}">
                <a16:creationId xmlns:a16="http://schemas.microsoft.com/office/drawing/2014/main" id="{D758B629-EFC0-4DB0-A318-2D34DE0D6175}"/>
              </a:ext>
            </a:extLst>
          </p:cNvPr>
          <p:cNvSpPr/>
          <p:nvPr userDrawn="1"/>
        </p:nvSpPr>
        <p:spPr>
          <a:xfrm>
            <a:off x="-6588" y="1000124"/>
            <a:ext cx="12198588" cy="5857876"/>
          </a:xfrm>
          <a:custGeom>
            <a:avLst/>
            <a:gdLst>
              <a:gd name="connsiteX0" fmla="*/ 5103141 w 12198588"/>
              <a:gd name="connsiteY0" fmla="*/ 0 h 5857874"/>
              <a:gd name="connsiteX1" fmla="*/ 7094685 w 12198588"/>
              <a:gd name="connsiteY1" fmla="*/ 0 h 5857874"/>
              <a:gd name="connsiteX2" fmla="*/ 10207044 w 12198588"/>
              <a:gd name="connsiteY2" fmla="*/ 0 h 5857874"/>
              <a:gd name="connsiteX3" fmla="*/ 12198588 w 12198588"/>
              <a:gd name="connsiteY3" fmla="*/ 0 h 5857874"/>
              <a:gd name="connsiteX4" fmla="*/ 12198588 w 12198588"/>
              <a:gd name="connsiteY4" fmla="*/ 5104009 h 5857874"/>
              <a:gd name="connsiteX5" fmla="*/ 11444738 w 12198588"/>
              <a:gd name="connsiteY5" fmla="*/ 5857874 h 5857874"/>
              <a:gd name="connsiteX6" fmla="*/ 0 w 12198588"/>
              <a:gd name="connsiteY6" fmla="*/ 5857874 h 5857874"/>
              <a:gd name="connsiteX7" fmla="*/ 0 w 12198588"/>
              <a:gd name="connsiteY7" fmla="*/ 5104009 h 5857874"/>
              <a:gd name="connsiteX8" fmla="*/ 5103141 w 12198588"/>
              <a:gd name="connsiteY8" fmla="*/ 381 h 5857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8588" h="5857874">
                <a:moveTo>
                  <a:pt x="5103141" y="0"/>
                </a:moveTo>
                <a:lnTo>
                  <a:pt x="7094685" y="0"/>
                </a:lnTo>
                <a:lnTo>
                  <a:pt x="10207044" y="0"/>
                </a:lnTo>
                <a:lnTo>
                  <a:pt x="12198588" y="0"/>
                </a:lnTo>
                <a:lnTo>
                  <a:pt x="12198588" y="5104009"/>
                </a:lnTo>
                <a:lnTo>
                  <a:pt x="11444738" y="5857874"/>
                </a:lnTo>
                <a:lnTo>
                  <a:pt x="0" y="5857874"/>
                </a:lnTo>
                <a:lnTo>
                  <a:pt x="0" y="5104009"/>
                </a:lnTo>
                <a:lnTo>
                  <a:pt x="5103141" y="381"/>
                </a:lnTo>
                <a:close/>
              </a:path>
            </a:pathLst>
          </a:custGeom>
          <a:solidFill>
            <a:schemeClr val="accent1"/>
          </a:solidFill>
          <a:ln w="2185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07A1804C-38CC-40D3-8C9E-F1823208CA8C}"/>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2" name="Graphic 11">
            <a:extLst>
              <a:ext uri="{FF2B5EF4-FFF2-40B4-BE49-F238E27FC236}">
                <a16:creationId xmlns:a16="http://schemas.microsoft.com/office/drawing/2014/main" id="{D8EC9D69-8E5B-40F4-8BA8-DC614044EF0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5312357" y="223200"/>
            <a:ext cx="1567284" cy="1082313"/>
          </a:xfrm>
          <a:prstGeom prst="rect">
            <a:avLst/>
          </a:prstGeom>
        </p:spPr>
      </p:pic>
      <p:sp>
        <p:nvSpPr>
          <p:cNvPr id="2" name="Title 1">
            <a:extLst>
              <a:ext uri="{FF2B5EF4-FFF2-40B4-BE49-F238E27FC236}">
                <a16:creationId xmlns:a16="http://schemas.microsoft.com/office/drawing/2014/main" id="{CCA44BA4-E8F4-4E66-87E0-6F1DE05EF4C0}"/>
              </a:ext>
            </a:extLst>
          </p:cNvPr>
          <p:cNvSpPr>
            <a:spLocks noGrp="1"/>
          </p:cNvSpPr>
          <p:nvPr>
            <p:ph type="title" hasCustomPrompt="1"/>
          </p:nvPr>
        </p:nvSpPr>
        <p:spPr>
          <a:xfrm>
            <a:off x="5632450" y="3008502"/>
            <a:ext cx="5864150" cy="2924234"/>
          </a:xfrm>
        </p:spPr>
        <p:txBody>
          <a:bodyPr lIns="0" anchor="t">
            <a:normAutofit/>
          </a:bodyPr>
          <a:lstStyle>
            <a:lvl1pPr>
              <a:defRPr sz="4400">
                <a:solidFill>
                  <a:schemeClr val="bg1"/>
                </a:solidFill>
              </a:defRPr>
            </a:lvl1pPr>
          </a:lstStyle>
          <a:p>
            <a:r>
              <a:rPr lang="en-US"/>
              <a:t>Click to edit Master </a:t>
            </a:r>
            <a:br>
              <a:rPr lang="en-US"/>
            </a:br>
            <a:r>
              <a:rPr lang="en-US"/>
              <a:t>title style</a:t>
            </a:r>
          </a:p>
        </p:txBody>
      </p:sp>
      <p:sp>
        <p:nvSpPr>
          <p:cNvPr id="4" name="TextBox 3">
            <a:extLst>
              <a:ext uri="{FF2B5EF4-FFF2-40B4-BE49-F238E27FC236}">
                <a16:creationId xmlns:a16="http://schemas.microsoft.com/office/drawing/2014/main" id="{89B548E9-ED3F-4914-BEF8-EAD36805C317}"/>
              </a:ext>
            </a:extLst>
          </p:cNvPr>
          <p:cNvSpPr txBox="1"/>
          <p:nvPr userDrawn="1"/>
        </p:nvSpPr>
        <p:spPr>
          <a:xfrm>
            <a:off x="5632450" y="2417492"/>
            <a:ext cx="4495998" cy="353943"/>
          </a:xfrm>
          <a:prstGeom prst="rect">
            <a:avLst/>
          </a:prstGeom>
          <a:noFill/>
        </p:spPr>
        <p:txBody>
          <a:bodyPr wrap="square" lIns="0" bIns="0" rtlCol="0" anchor="b">
            <a:spAutoFit/>
          </a:bodyPr>
          <a:lstStyle/>
          <a:p>
            <a:r>
              <a:rPr lang="fr-BE" sz="2000" b="1" i="0" cap="all" baseline="0" err="1">
                <a:solidFill>
                  <a:schemeClr val="bg1"/>
                </a:solidFill>
                <a:latin typeface="EC Square Sans Pro Medium" panose="020B0500000000020004" pitchFamily="34" charset="0"/>
              </a:rPr>
              <a:t>European</a:t>
            </a:r>
            <a:r>
              <a:rPr lang="fr-BE" sz="2000" b="1" i="0" cap="all" baseline="0">
                <a:solidFill>
                  <a:schemeClr val="bg1"/>
                </a:solidFill>
                <a:latin typeface="EC Square Sans Pro Medium" panose="020B0500000000020004" pitchFamily="34" charset="0"/>
              </a:rPr>
              <a:t> </a:t>
            </a:r>
            <a:r>
              <a:rPr lang="fr-BE" sz="2000" b="1" i="0" cap="all" baseline="0" err="1">
                <a:solidFill>
                  <a:schemeClr val="bg1"/>
                </a:solidFill>
                <a:latin typeface="EC Square Sans Pro Medium" panose="020B0500000000020004" pitchFamily="34" charset="0"/>
              </a:rPr>
              <a:t>universities</a:t>
            </a:r>
            <a:endParaRPr lang="en-US" sz="2000" b="1" i="0" cap="all" baseline="0">
              <a:solidFill>
                <a:schemeClr val="bg1"/>
              </a:solidFill>
              <a:latin typeface="EC Square Sans Pro Medium" panose="020B0500000000020004" pitchFamily="34" charset="0"/>
            </a:endParaRPr>
          </a:p>
        </p:txBody>
      </p:sp>
    </p:spTree>
    <p:extLst>
      <p:ext uri="{BB962C8B-B14F-4D97-AF65-F5344CB8AC3E}">
        <p14:creationId xmlns:p14="http://schemas.microsoft.com/office/powerpoint/2010/main" val="2390498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3548">
          <p15:clr>
            <a:srgbClr val="FBAE40"/>
          </p15:clr>
        </p15:guide>
        <p15:guide id="2" pos="3199">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626534"/>
            <a:ext cx="10921182" cy="802746"/>
          </a:xfrm>
        </p:spPr>
        <p:txBody>
          <a:bodyPr anchor="t">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1988840"/>
            <a:ext cx="10921182" cy="3600400"/>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1" name="Graphic 30">
            <a:extLst>
              <a:ext uri="{FF2B5EF4-FFF2-40B4-BE49-F238E27FC236}">
                <a16:creationId xmlns:a16="http://schemas.microsoft.com/office/drawing/2014/main" id="{93E38585-D15D-7744-98D5-BA6338941F9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912424" y="5997381"/>
            <a:ext cx="1964910" cy="514806"/>
          </a:xfrm>
          <a:prstGeom prst="rect">
            <a:avLst/>
          </a:prstGeom>
        </p:spPr>
      </p:pic>
      <p:pic>
        <p:nvPicPr>
          <p:cNvPr id="32" name="Graphic 31">
            <a:extLst>
              <a:ext uri="{FF2B5EF4-FFF2-40B4-BE49-F238E27FC236}">
                <a16:creationId xmlns:a16="http://schemas.microsoft.com/office/drawing/2014/main" id="{280E8D56-AF38-46F7-A506-FECB8127E7C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6" name="Graphic 9">
            <a:extLst>
              <a:ext uri="{FF2B5EF4-FFF2-40B4-BE49-F238E27FC236}">
                <a16:creationId xmlns:a16="http://schemas.microsoft.com/office/drawing/2014/main" id="{E05BBD3F-2CF0-1E44-8CA4-0ABAA671980A}"/>
              </a:ext>
            </a:extLst>
          </p:cNvPr>
          <p:cNvGrpSpPr>
            <a:grpSpLocks noChangeAspect="1"/>
          </p:cNvGrpSpPr>
          <p:nvPr userDrawn="1"/>
        </p:nvGrpSpPr>
        <p:grpSpPr>
          <a:xfrm>
            <a:off x="0" y="0"/>
            <a:ext cx="1055440" cy="1277522"/>
            <a:chOff x="0" y="375179"/>
            <a:chExt cx="902753" cy="1092707"/>
          </a:xfrm>
          <a:solidFill>
            <a:srgbClr val="DB2766"/>
          </a:solidFill>
        </p:grpSpPr>
        <p:sp>
          <p:nvSpPr>
            <p:cNvPr id="7" name="Freeform: Shape 24">
              <a:extLst>
                <a:ext uri="{FF2B5EF4-FFF2-40B4-BE49-F238E27FC236}">
                  <a16:creationId xmlns:a16="http://schemas.microsoft.com/office/drawing/2014/main" id="{A1C644D1-C873-9F47-90E5-176495167085}"/>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8" name="Freeform: Shape 25">
              <a:extLst>
                <a:ext uri="{FF2B5EF4-FFF2-40B4-BE49-F238E27FC236}">
                  <a16:creationId xmlns:a16="http://schemas.microsoft.com/office/drawing/2014/main" id="{CAFAB478-EEE7-1D41-B8A5-313F977A1009}"/>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9" name="Freeform: Shape 26">
              <a:extLst>
                <a:ext uri="{FF2B5EF4-FFF2-40B4-BE49-F238E27FC236}">
                  <a16:creationId xmlns:a16="http://schemas.microsoft.com/office/drawing/2014/main" id="{2867029A-E7C5-6446-B7C6-CDBF177CB8C9}"/>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0" name="Freeform: Shape 27">
              <a:extLst>
                <a:ext uri="{FF2B5EF4-FFF2-40B4-BE49-F238E27FC236}">
                  <a16:creationId xmlns:a16="http://schemas.microsoft.com/office/drawing/2014/main" id="{6984589D-AA30-5143-8171-CA3F05B50392}"/>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1" name="Freeform: Shape 28">
              <a:extLst>
                <a:ext uri="{FF2B5EF4-FFF2-40B4-BE49-F238E27FC236}">
                  <a16:creationId xmlns:a16="http://schemas.microsoft.com/office/drawing/2014/main" id="{EEAFEEFF-5E3D-F841-81C4-D8AB14BD7F5A}"/>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9">
              <a:extLst>
                <a:ext uri="{FF2B5EF4-FFF2-40B4-BE49-F238E27FC236}">
                  <a16:creationId xmlns:a16="http://schemas.microsoft.com/office/drawing/2014/main" id="{EDC21A0E-80C0-774D-A280-87FC5DAC2C61}"/>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854655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82"/>
        <p:cNvGrpSpPr/>
        <p:nvPr/>
      </p:nvGrpSpPr>
      <p:grpSpPr>
        <a:xfrm>
          <a:off x="0" y="0"/>
          <a:ext cx="0" cy="0"/>
          <a:chOff x="0" y="0"/>
          <a:chExt cx="0" cy="0"/>
        </a:xfrm>
      </p:grpSpPr>
      <p:sp>
        <p:nvSpPr>
          <p:cNvPr id="183" name="Google Shape;183;p43"/>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450688" cy="1712596"/>
          </a:xfrm>
        </p:spPr>
        <p:txBody>
          <a:bodyPr bIns="0" anchor="b">
            <a:no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5308"/>
            <a:ext cx="4450688" cy="2351665"/>
          </a:xfrm>
        </p:spPr>
        <p:txBody>
          <a:bodyPr>
            <a:normAutofit/>
          </a:bodyPr>
          <a:lstStyle>
            <a:lvl1pPr marL="0" indent="0">
              <a:spcBef>
                <a:spcPts val="600"/>
              </a:spcBef>
              <a:spcAft>
                <a:spcPts val="600"/>
              </a:spcAft>
              <a:buNone/>
              <a:defRPr sz="2000"/>
            </a:lvl1pPr>
            <a:lvl2pPr marL="355600" indent="-355600">
              <a:spcBef>
                <a:spcPts val="600"/>
              </a:spcBef>
              <a:spcAft>
                <a:spcPts val="600"/>
              </a:spcAft>
              <a:defRPr sz="2000"/>
            </a:lvl2pPr>
            <a:lvl3pPr marL="0" indent="0">
              <a:spcBef>
                <a:spcPts val="600"/>
              </a:spcBef>
              <a:spcAft>
                <a:spcPts val="600"/>
              </a:spcAft>
              <a:buNone/>
              <a:defRPr sz="1800"/>
            </a:lvl3pPr>
            <a:lvl4pPr marL="355600" indent="-355600">
              <a:spcBef>
                <a:spcPts val="600"/>
              </a:spcBef>
              <a:spcAft>
                <a:spcPts val="600"/>
              </a:spcAft>
              <a:defRPr sz="1800"/>
            </a:lvl4pPr>
            <a:lvl5pPr marL="0" indent="0">
              <a:spcBef>
                <a:spcPts val="1800"/>
              </a:spcBef>
              <a:spcAft>
                <a:spcPts val="1200"/>
              </a:spcAft>
              <a:buNone/>
              <a:defRPr sz="2000" b="0" cap="all" baseline="0">
                <a:solidFill>
                  <a:schemeClr val="accent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33" name="Graphic 32">
            <a:extLst>
              <a:ext uri="{FF2B5EF4-FFF2-40B4-BE49-F238E27FC236}">
                <a16:creationId xmlns:a16="http://schemas.microsoft.com/office/drawing/2014/main" id="{62E02743-75BE-4871-A9EB-A0FCF70781C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grpSp>
        <p:nvGrpSpPr>
          <p:cNvPr id="8" name="Graphic 9">
            <a:extLst>
              <a:ext uri="{FF2B5EF4-FFF2-40B4-BE49-F238E27FC236}">
                <a16:creationId xmlns:a16="http://schemas.microsoft.com/office/drawing/2014/main" id="{EDBF5A7E-EDF1-0744-A7B2-39E7FB1777D0}"/>
              </a:ext>
            </a:extLst>
          </p:cNvPr>
          <p:cNvGrpSpPr>
            <a:grpSpLocks noChangeAspect="1"/>
          </p:cNvGrpSpPr>
          <p:nvPr userDrawn="1"/>
        </p:nvGrpSpPr>
        <p:grpSpPr>
          <a:xfrm>
            <a:off x="0" y="0"/>
            <a:ext cx="1055440" cy="1277522"/>
            <a:chOff x="0" y="375179"/>
            <a:chExt cx="902753" cy="1092707"/>
          </a:xfrm>
          <a:solidFill>
            <a:srgbClr val="DB2766"/>
          </a:solidFill>
        </p:grpSpPr>
        <p:sp>
          <p:nvSpPr>
            <p:cNvPr id="9" name="Freeform: Shape 24">
              <a:extLst>
                <a:ext uri="{FF2B5EF4-FFF2-40B4-BE49-F238E27FC236}">
                  <a16:creationId xmlns:a16="http://schemas.microsoft.com/office/drawing/2014/main" id="{0C577F12-DA1C-8843-B567-AB5456B63B45}"/>
                </a:ext>
              </a:extLst>
            </p:cNvPr>
            <p:cNvSpPr/>
            <p:nvPr/>
          </p:nvSpPr>
          <p:spPr>
            <a:xfrm>
              <a:off x="178378" y="1103460"/>
              <a:ext cx="359854" cy="364426"/>
            </a:xfrm>
            <a:custGeom>
              <a:avLst/>
              <a:gdLst>
                <a:gd name="connsiteX0" fmla="*/ 177641 w 359854"/>
                <a:gd name="connsiteY0" fmla="*/ 0 h 364426"/>
                <a:gd name="connsiteX1" fmla="*/ 177641 w 359854"/>
                <a:gd name="connsiteY1" fmla="*/ 0 h 364426"/>
                <a:gd name="connsiteX2" fmla="*/ 0 w 359854"/>
                <a:gd name="connsiteY2" fmla="*/ 177641 h 364426"/>
                <a:gd name="connsiteX3" fmla="*/ 0 w 359854"/>
                <a:gd name="connsiteY3" fmla="*/ 182213 h 364426"/>
                <a:gd name="connsiteX4" fmla="*/ 177641 w 359854"/>
                <a:gd name="connsiteY4" fmla="*/ 182213 h 364426"/>
                <a:gd name="connsiteX5" fmla="*/ 177641 w 359854"/>
                <a:gd name="connsiteY5" fmla="*/ 364427 h 364426"/>
                <a:gd name="connsiteX6" fmla="*/ 359855 w 359854"/>
                <a:gd name="connsiteY6" fmla="*/ 182213 h 364426"/>
                <a:gd name="connsiteX7" fmla="*/ 359855 w 359854"/>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9854" h="364426">
                  <a:moveTo>
                    <a:pt x="177641" y="0"/>
                  </a:moveTo>
                  <a:lnTo>
                    <a:pt x="177641" y="0"/>
                  </a:lnTo>
                  <a:lnTo>
                    <a:pt x="0" y="177641"/>
                  </a:lnTo>
                  <a:lnTo>
                    <a:pt x="0" y="182213"/>
                  </a:lnTo>
                  <a:lnTo>
                    <a:pt x="177641" y="182213"/>
                  </a:lnTo>
                  <a:lnTo>
                    <a:pt x="177641" y="364427"/>
                  </a:lnTo>
                  <a:lnTo>
                    <a:pt x="359855" y="182213"/>
                  </a:lnTo>
                  <a:lnTo>
                    <a:pt x="359855" y="0"/>
                  </a:lnTo>
                  <a:close/>
                </a:path>
              </a:pathLst>
            </a:custGeom>
            <a:grpFill/>
            <a:ln w="9525" cap="flat">
              <a:noFill/>
              <a:prstDash val="solid"/>
              <a:miter/>
            </a:ln>
          </p:spPr>
          <p:txBody>
            <a:bodyPr rtlCol="0" anchor="ctr"/>
            <a:lstStyle/>
            <a:p>
              <a:endParaRPr lang="en-US"/>
            </a:p>
          </p:txBody>
        </p:sp>
        <p:sp>
          <p:nvSpPr>
            <p:cNvPr id="10" name="Freeform: Shape 25">
              <a:extLst>
                <a:ext uri="{FF2B5EF4-FFF2-40B4-BE49-F238E27FC236}">
                  <a16:creationId xmlns:a16="http://schemas.microsoft.com/office/drawing/2014/main" id="{05A02256-3737-5942-A0FC-479ABAD53725}"/>
                </a:ext>
              </a:extLst>
            </p:cNvPr>
            <p:cNvSpPr/>
            <p:nvPr/>
          </p:nvSpPr>
          <p:spPr>
            <a:xfrm>
              <a:off x="0" y="37535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44932B07-FEF9-F64F-8C4B-EA4D7A8594C4}"/>
                </a:ext>
              </a:extLst>
            </p:cNvPr>
            <p:cNvSpPr/>
            <p:nvPr/>
          </p:nvSpPr>
          <p:spPr>
            <a:xfrm>
              <a:off x="178378" y="738938"/>
              <a:ext cx="364426" cy="364521"/>
            </a:xfrm>
            <a:custGeom>
              <a:avLst/>
              <a:gdLst>
                <a:gd name="connsiteX0" fmla="*/ 364426 w 364426"/>
                <a:gd name="connsiteY0" fmla="*/ 0 h 364521"/>
                <a:gd name="connsiteX1" fmla="*/ 182213 w 364426"/>
                <a:gd name="connsiteY1" fmla="*/ 0 h 364521"/>
                <a:gd name="connsiteX2" fmla="*/ 182213 w 364426"/>
                <a:gd name="connsiteY2" fmla="*/ 0 h 364521"/>
                <a:gd name="connsiteX3" fmla="*/ 0 w 364426"/>
                <a:gd name="connsiteY3" fmla="*/ 182213 h 364521"/>
                <a:gd name="connsiteX4" fmla="*/ 182213 w 364426"/>
                <a:gd name="connsiteY4" fmla="*/ 182213 h 364521"/>
                <a:gd name="connsiteX5" fmla="*/ 182213 w 364426"/>
                <a:gd name="connsiteY5" fmla="*/ 364522 h 364521"/>
                <a:gd name="connsiteX6" fmla="*/ 364426 w 364426"/>
                <a:gd name="connsiteY6" fmla="*/ 182213 h 36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426" h="364521">
                  <a:moveTo>
                    <a:pt x="364426" y="0"/>
                  </a:moveTo>
                  <a:lnTo>
                    <a:pt x="182213" y="0"/>
                  </a:lnTo>
                  <a:lnTo>
                    <a:pt x="182213" y="0"/>
                  </a:lnTo>
                  <a:lnTo>
                    <a:pt x="0" y="182213"/>
                  </a:lnTo>
                  <a:lnTo>
                    <a:pt x="182213" y="182213"/>
                  </a:lnTo>
                  <a:lnTo>
                    <a:pt x="182213" y="364522"/>
                  </a:lnTo>
                  <a:lnTo>
                    <a:pt x="364426" y="182213"/>
                  </a:lnTo>
                  <a:close/>
                </a:path>
              </a:pathLst>
            </a:custGeom>
            <a:grpFill/>
            <a:ln w="9525"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ACA3B1B1-81AB-0F4B-863B-C897698963E9}"/>
                </a:ext>
              </a:extLst>
            </p:cNvPr>
            <p:cNvSpPr/>
            <p:nvPr/>
          </p:nvSpPr>
          <p:spPr>
            <a:xfrm>
              <a:off x="178378"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sp>
          <p:nvSpPr>
            <p:cNvPr id="15" name="Freeform: Shape 28">
              <a:extLst>
                <a:ext uri="{FF2B5EF4-FFF2-40B4-BE49-F238E27FC236}">
                  <a16:creationId xmlns:a16="http://schemas.microsoft.com/office/drawing/2014/main" id="{674A3FB3-F885-7E46-89C9-ABE76D14D0B2}"/>
                </a:ext>
              </a:extLst>
            </p:cNvPr>
            <p:cNvSpPr/>
            <p:nvPr userDrawn="1"/>
          </p:nvSpPr>
          <p:spPr>
            <a:xfrm>
              <a:off x="0" y="737964"/>
              <a:ext cx="183546" cy="364426"/>
            </a:xfrm>
            <a:custGeom>
              <a:avLst/>
              <a:gdLst>
                <a:gd name="connsiteX0" fmla="*/ 1334 w 183546"/>
                <a:gd name="connsiteY0" fmla="*/ 0 h 364426"/>
                <a:gd name="connsiteX1" fmla="*/ 1334 w 183546"/>
                <a:gd name="connsiteY1" fmla="*/ 0 h 364426"/>
                <a:gd name="connsiteX2" fmla="*/ 0 w 183546"/>
                <a:gd name="connsiteY2" fmla="*/ 1333 h 364426"/>
                <a:gd name="connsiteX3" fmla="*/ 0 w 183546"/>
                <a:gd name="connsiteY3" fmla="*/ 182213 h 364426"/>
                <a:gd name="connsiteX4" fmla="*/ 1334 w 183546"/>
                <a:gd name="connsiteY4" fmla="*/ 182213 h 364426"/>
                <a:gd name="connsiteX5" fmla="*/ 1334 w 183546"/>
                <a:gd name="connsiteY5" fmla="*/ 364426 h 364426"/>
                <a:gd name="connsiteX6" fmla="*/ 183547 w 183546"/>
                <a:gd name="connsiteY6" fmla="*/ 182213 h 364426"/>
                <a:gd name="connsiteX7" fmla="*/ 183547 w 183546"/>
                <a:gd name="connsiteY7" fmla="*/ 0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3546" h="364426">
                  <a:moveTo>
                    <a:pt x="1334" y="0"/>
                  </a:moveTo>
                  <a:lnTo>
                    <a:pt x="1334" y="0"/>
                  </a:lnTo>
                  <a:lnTo>
                    <a:pt x="0" y="1333"/>
                  </a:lnTo>
                  <a:lnTo>
                    <a:pt x="0" y="182213"/>
                  </a:lnTo>
                  <a:lnTo>
                    <a:pt x="1334" y="182213"/>
                  </a:lnTo>
                  <a:lnTo>
                    <a:pt x="1334" y="364426"/>
                  </a:lnTo>
                  <a:lnTo>
                    <a:pt x="183547" y="182213"/>
                  </a:lnTo>
                  <a:lnTo>
                    <a:pt x="183547" y="0"/>
                  </a:lnTo>
                  <a:close/>
                </a:path>
              </a:pathLst>
            </a:custGeom>
            <a:grpFill/>
            <a:ln w="9525" cap="flat">
              <a:noFill/>
              <a:prstDash val="solid"/>
              <a:miter/>
            </a:ln>
          </p:spPr>
          <p:txBody>
            <a:bodyPr rtlCol="0" anchor="ctr"/>
            <a:lstStyle/>
            <a:p>
              <a:endParaRPr lang="en-US"/>
            </a:p>
          </p:txBody>
        </p:sp>
        <p:sp>
          <p:nvSpPr>
            <p:cNvPr id="16" name="Freeform: Shape 29">
              <a:extLst>
                <a:ext uri="{FF2B5EF4-FFF2-40B4-BE49-F238E27FC236}">
                  <a16:creationId xmlns:a16="http://schemas.microsoft.com/office/drawing/2014/main" id="{9F873BFC-1197-F143-91C2-AA3EE971CD2D}"/>
                </a:ext>
              </a:extLst>
            </p:cNvPr>
            <p:cNvSpPr/>
            <p:nvPr userDrawn="1"/>
          </p:nvSpPr>
          <p:spPr>
            <a:xfrm>
              <a:off x="538232" y="375179"/>
              <a:ext cx="364521" cy="364426"/>
            </a:xfrm>
            <a:custGeom>
              <a:avLst/>
              <a:gdLst>
                <a:gd name="connsiteX0" fmla="*/ 364522 w 364521"/>
                <a:gd name="connsiteY0" fmla="*/ 0 h 364426"/>
                <a:gd name="connsiteX1" fmla="*/ 182213 w 364521"/>
                <a:gd name="connsiteY1" fmla="*/ 0 h 364426"/>
                <a:gd name="connsiteX2" fmla="*/ 182213 w 364521"/>
                <a:gd name="connsiteY2" fmla="*/ 0 h 364426"/>
                <a:gd name="connsiteX3" fmla="*/ 0 w 364521"/>
                <a:gd name="connsiteY3" fmla="*/ 182213 h 364426"/>
                <a:gd name="connsiteX4" fmla="*/ 182213 w 364521"/>
                <a:gd name="connsiteY4" fmla="*/ 182213 h 364426"/>
                <a:gd name="connsiteX5" fmla="*/ 182213 w 364521"/>
                <a:gd name="connsiteY5" fmla="*/ 364426 h 364426"/>
                <a:gd name="connsiteX6" fmla="*/ 364522 w 364521"/>
                <a:gd name="connsiteY6" fmla="*/ 182213 h 364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64521" h="364426">
                  <a:moveTo>
                    <a:pt x="364522" y="0"/>
                  </a:moveTo>
                  <a:lnTo>
                    <a:pt x="182213" y="0"/>
                  </a:lnTo>
                  <a:lnTo>
                    <a:pt x="182213" y="0"/>
                  </a:lnTo>
                  <a:lnTo>
                    <a:pt x="0" y="182213"/>
                  </a:lnTo>
                  <a:lnTo>
                    <a:pt x="182213" y="182213"/>
                  </a:lnTo>
                  <a:lnTo>
                    <a:pt x="182213" y="364426"/>
                  </a:lnTo>
                  <a:lnTo>
                    <a:pt x="364522" y="182213"/>
                  </a:lnTo>
                  <a:close/>
                </a:path>
              </a:pathLst>
            </a:custGeom>
            <a:grpFill/>
            <a:ln w="9525" cap="flat">
              <a:noFill/>
              <a:prstDash val="solid"/>
              <a:miter/>
            </a:ln>
          </p:spPr>
          <p:txBody>
            <a:bodyPr rtlCol="0" anchor="ctr"/>
            <a:lstStyle/>
            <a:p>
              <a:endParaRPr lang="en-US"/>
            </a:p>
          </p:txBody>
        </p:sp>
      </p:grpSp>
    </p:spTree>
    <p:extLst>
      <p:ext uri="{BB962C8B-B14F-4D97-AF65-F5344CB8AC3E}">
        <p14:creationId xmlns:p14="http://schemas.microsoft.com/office/powerpoint/2010/main" val="33393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450688"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450688" cy="2350776"/>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pic>
        <p:nvPicPr>
          <p:cNvPr id="24" name="Graphic 23">
            <a:extLst>
              <a:ext uri="{FF2B5EF4-FFF2-40B4-BE49-F238E27FC236}">
                <a16:creationId xmlns:a16="http://schemas.microsoft.com/office/drawing/2014/main" id="{2B4DFB55-423A-4012-8097-FFBC561810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28601" y="5656973"/>
            <a:ext cx="1069345" cy="922947"/>
          </a:xfrm>
          <a:prstGeom prst="rect">
            <a:avLst/>
          </a:prstGeom>
        </p:spPr>
      </p:pic>
    </p:spTree>
    <p:extLst>
      <p:ext uri="{BB962C8B-B14F-4D97-AF65-F5344CB8AC3E}">
        <p14:creationId xmlns:p14="http://schemas.microsoft.com/office/powerpoint/2010/main" val="106240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DC8C53-53CE-48F6-A61C-A7CA9C003B84}"/>
              </a:ext>
            </a:extLst>
          </p:cNvPr>
          <p:cNvSpPr/>
          <p:nvPr userDrawn="1"/>
        </p:nvSpPr>
        <p:spPr>
          <a:xfrm>
            <a:off x="0" y="1000125"/>
            <a:ext cx="5632674" cy="58578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13">
            <a:extLst>
              <a:ext uri="{FF2B5EF4-FFF2-40B4-BE49-F238E27FC236}">
                <a16:creationId xmlns:a16="http://schemas.microsoft.com/office/drawing/2014/main" id="{F370685C-A368-4708-B951-6DCF4DB7CF03}"/>
              </a:ext>
            </a:extLst>
          </p:cNvPr>
          <p:cNvSpPr>
            <a:spLocks noGrp="1"/>
          </p:cNvSpPr>
          <p:nvPr>
            <p:ph type="pic" sz="quarter" idx="10"/>
          </p:nvPr>
        </p:nvSpPr>
        <p:spPr>
          <a:xfrm>
            <a:off x="5632674" y="1000125"/>
            <a:ext cx="6559326" cy="5857875"/>
          </a:xfrm>
          <a:custGeom>
            <a:avLst/>
            <a:gdLst>
              <a:gd name="connsiteX0" fmla="*/ 674464 w 6559326"/>
              <a:gd name="connsiteY0" fmla="*/ 0 h 5857875"/>
              <a:gd name="connsiteX1" fmla="*/ 6559326 w 6559326"/>
              <a:gd name="connsiteY1" fmla="*/ 0 h 5857875"/>
              <a:gd name="connsiteX2" fmla="*/ 6559326 w 6559326"/>
              <a:gd name="connsiteY2" fmla="*/ 5857875 h 5857875"/>
              <a:gd name="connsiteX3" fmla="*/ 675115 w 6559326"/>
              <a:gd name="connsiteY3" fmla="*/ 5857875 h 5857875"/>
              <a:gd name="connsiteX4" fmla="*/ 675115 w 6559326"/>
              <a:gd name="connsiteY4" fmla="*/ 5404275 h 5857875"/>
              <a:gd name="connsiteX5" fmla="*/ 0 w 6559326"/>
              <a:gd name="connsiteY5" fmla="*/ 5404275 h 5857875"/>
              <a:gd name="connsiteX6" fmla="*/ 0 w 6559326"/>
              <a:gd name="connsiteY6" fmla="*/ 304800 h 5857875"/>
              <a:gd name="connsiteX7" fmla="*/ 674464 w 6559326"/>
              <a:gd name="connsiteY7" fmla="*/ 304800 h 5857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559326" h="5857875">
                <a:moveTo>
                  <a:pt x="674464" y="0"/>
                </a:moveTo>
                <a:lnTo>
                  <a:pt x="6559326" y="0"/>
                </a:lnTo>
                <a:lnTo>
                  <a:pt x="6559326" y="5857875"/>
                </a:lnTo>
                <a:lnTo>
                  <a:pt x="675115" y="5857875"/>
                </a:lnTo>
                <a:lnTo>
                  <a:pt x="675115" y="5404275"/>
                </a:lnTo>
                <a:lnTo>
                  <a:pt x="0" y="5404275"/>
                </a:lnTo>
                <a:lnTo>
                  <a:pt x="0" y="304800"/>
                </a:lnTo>
                <a:lnTo>
                  <a:pt x="674464" y="304800"/>
                </a:lnTo>
                <a:close/>
              </a:path>
            </a:pathLst>
          </a:custGeom>
          <a:solidFill>
            <a:schemeClr val="bg1">
              <a:lumMod val="85000"/>
            </a:schemeClr>
          </a:solidFill>
        </p:spPr>
        <p:txBody>
          <a:bodyPr wrap="square">
            <a:noAutofit/>
          </a:bodyPr>
          <a:lstStyle>
            <a:lvl1pPr algn="r">
              <a:defRPr/>
            </a:lvl1pPr>
          </a:lstStyle>
          <a:p>
            <a:endParaRPr lang="en-US"/>
          </a:p>
        </p:txBody>
      </p:sp>
      <p:sp>
        <p:nvSpPr>
          <p:cNvPr id="2" name="Title 1">
            <a:extLst>
              <a:ext uri="{FF2B5EF4-FFF2-40B4-BE49-F238E27FC236}">
                <a16:creationId xmlns:a16="http://schemas.microsoft.com/office/drawing/2014/main" id="{4864127F-9638-4B76-A4D4-56CFC66133C6}"/>
              </a:ext>
            </a:extLst>
          </p:cNvPr>
          <p:cNvSpPr>
            <a:spLocks noGrp="1"/>
          </p:cNvSpPr>
          <p:nvPr>
            <p:ph type="title"/>
          </p:nvPr>
        </p:nvSpPr>
        <p:spPr>
          <a:xfrm>
            <a:off x="637200" y="1111442"/>
            <a:ext cx="4450688" cy="1712596"/>
          </a:xfrm>
        </p:spPr>
        <p:txBody>
          <a:bodyPr bIns="0" anchor="b">
            <a:noAutofit/>
          </a:bodyPr>
          <a:lstStyle>
            <a:lvl1pPr>
              <a:defRPr sz="3200">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F9EB9A22-8447-471D-803A-E49C71F4FF7E}"/>
              </a:ext>
            </a:extLst>
          </p:cNvPr>
          <p:cNvSpPr>
            <a:spLocks noGrp="1"/>
          </p:cNvSpPr>
          <p:nvPr>
            <p:ph idx="1"/>
          </p:nvPr>
        </p:nvSpPr>
        <p:spPr>
          <a:xfrm>
            <a:off x="637200" y="3306197"/>
            <a:ext cx="4450688" cy="3134320"/>
          </a:xfrm>
        </p:spPr>
        <p:txBody>
          <a:bodyPr>
            <a:normAutofit/>
          </a:bodyPr>
          <a:lstStyle>
            <a:lvl1pPr marL="0" indent="0">
              <a:spcBef>
                <a:spcPts val="600"/>
              </a:spcBef>
              <a:spcAft>
                <a:spcPts val="600"/>
              </a:spcAft>
              <a:buNone/>
              <a:defRPr sz="2000">
                <a:solidFill>
                  <a:schemeClr val="bg1"/>
                </a:solidFill>
              </a:defRPr>
            </a:lvl1pPr>
            <a:lvl2pPr marL="355600" indent="-355600">
              <a:spcBef>
                <a:spcPts val="600"/>
              </a:spcBef>
              <a:spcAft>
                <a:spcPts val="600"/>
              </a:spcAft>
              <a:defRPr sz="2000">
                <a:solidFill>
                  <a:schemeClr val="bg1"/>
                </a:solidFill>
              </a:defRPr>
            </a:lvl2pPr>
            <a:lvl3pPr marL="0" indent="0">
              <a:spcBef>
                <a:spcPts val="600"/>
              </a:spcBef>
              <a:spcAft>
                <a:spcPts val="600"/>
              </a:spcAft>
              <a:buNone/>
              <a:defRPr sz="1800">
                <a:solidFill>
                  <a:schemeClr val="bg1"/>
                </a:solidFill>
              </a:defRPr>
            </a:lvl3pPr>
            <a:lvl4pPr marL="355600" indent="-355600">
              <a:spcBef>
                <a:spcPts val="600"/>
              </a:spcBef>
              <a:spcAft>
                <a:spcPts val="600"/>
              </a:spcAft>
              <a:defRPr sz="1800">
                <a:solidFill>
                  <a:schemeClr val="bg1"/>
                </a:solidFill>
              </a:defRPr>
            </a:lvl4pPr>
            <a:lvl5pPr marL="0" indent="0">
              <a:spcBef>
                <a:spcPts val="1800"/>
              </a:spcBef>
              <a:spcAft>
                <a:spcPts val="1200"/>
              </a:spcAft>
              <a:buNone/>
              <a:defRPr sz="2000" b="0" cap="all" baseline="0">
                <a:solidFill>
                  <a:schemeClr val="bg1"/>
                </a:solidFill>
                <a:latin typeface="EC Square Sans Pro Medium" panose="020B05000000000200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reeform: Shape 6">
            <a:extLst>
              <a:ext uri="{FF2B5EF4-FFF2-40B4-BE49-F238E27FC236}">
                <a16:creationId xmlns:a16="http://schemas.microsoft.com/office/drawing/2014/main" id="{F62E5E52-84A2-4453-9841-FDF481C1499E}"/>
              </a:ext>
            </a:extLst>
          </p:cNvPr>
          <p:cNvSpPr/>
          <p:nvPr userDrawn="1"/>
        </p:nvSpPr>
        <p:spPr>
          <a:xfrm>
            <a:off x="5632674" y="6404400"/>
            <a:ext cx="675114" cy="453600"/>
          </a:xfrm>
          <a:custGeom>
            <a:avLst/>
            <a:gdLst>
              <a:gd name="connsiteX0" fmla="*/ 675115 w 675114"/>
              <a:gd name="connsiteY0" fmla="*/ 451614 h 451614"/>
              <a:gd name="connsiteX1" fmla="*/ 675115 w 675114"/>
              <a:gd name="connsiteY1" fmla="*/ 0 h 451614"/>
              <a:gd name="connsiteX2" fmla="*/ 0 w 675114"/>
              <a:gd name="connsiteY2" fmla="*/ 0 h 451614"/>
              <a:gd name="connsiteX3" fmla="*/ 0 w 675114"/>
              <a:gd name="connsiteY3" fmla="*/ 451614 h 451614"/>
              <a:gd name="connsiteX4" fmla="*/ 675115 w 675114"/>
              <a:gd name="connsiteY4" fmla="*/ 451614 h 4516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114" h="451614">
                <a:moveTo>
                  <a:pt x="675115" y="451614"/>
                </a:moveTo>
                <a:lnTo>
                  <a:pt x="675115" y="0"/>
                </a:lnTo>
                <a:lnTo>
                  <a:pt x="0" y="0"/>
                </a:lnTo>
                <a:lnTo>
                  <a:pt x="0" y="451614"/>
                </a:lnTo>
                <a:lnTo>
                  <a:pt x="675115" y="451614"/>
                </a:lnTo>
                <a:close/>
              </a:path>
            </a:pathLst>
          </a:custGeom>
          <a:solidFill>
            <a:srgbClr val="0088CE"/>
          </a:solidFill>
          <a:ln w="5895" cap="flat">
            <a:noFill/>
            <a:prstDash val="solid"/>
            <a:miter/>
          </a:ln>
        </p:spPr>
        <p:txBody>
          <a:bodyPr rot="0" spcFirstLastPara="0" vertOverflow="overflow" horzOverflow="overflow" vert="horz" wrap="square" lIns="54000" tIns="54000" rIns="54000" bIns="54000" numCol="1" spcCol="0" rtlCol="0" fromWordArt="0" anchor="t" anchorCtr="0" forceAA="0" compatLnSpc="1">
            <a:prstTxWarp prst="textNoShape">
              <a:avLst/>
            </a:prstTxWarp>
            <a:noAutofit/>
          </a:bodyPr>
          <a:lstStyle/>
          <a:p>
            <a:r>
              <a:rPr lang="fr-BE" sz="600" i="1">
                <a:solidFill>
                  <a:schemeClr val="bg1"/>
                </a:solidFill>
              </a:rPr>
              <a:t>Erasmus+</a:t>
            </a:r>
            <a:endParaRPr lang="en-US" sz="600" i="1">
              <a:solidFill>
                <a:schemeClr val="bg1"/>
              </a:solidFill>
            </a:endParaRPr>
          </a:p>
        </p:txBody>
      </p:sp>
      <p:pic>
        <p:nvPicPr>
          <p:cNvPr id="11" name="Graphic 10">
            <a:extLst>
              <a:ext uri="{FF2B5EF4-FFF2-40B4-BE49-F238E27FC236}">
                <a16:creationId xmlns:a16="http://schemas.microsoft.com/office/drawing/2014/main" id="{CADDBA60-4F9D-4DAF-9889-2B3A018688C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312357" y="223200"/>
            <a:ext cx="1567284" cy="1082313"/>
          </a:xfrm>
          <a:prstGeom prst="rect">
            <a:avLst/>
          </a:prstGeom>
        </p:spPr>
      </p:pic>
      <p:grpSp>
        <p:nvGrpSpPr>
          <p:cNvPr id="10" name="Group 9">
            <a:extLst>
              <a:ext uri="{FF2B5EF4-FFF2-40B4-BE49-F238E27FC236}">
                <a16:creationId xmlns:a16="http://schemas.microsoft.com/office/drawing/2014/main" id="{085FB4BC-DAEA-4C11-B5CC-E6310DC11BDF}"/>
              </a:ext>
            </a:extLst>
          </p:cNvPr>
          <p:cNvGrpSpPr>
            <a:grpSpLocks noChangeAspect="1"/>
          </p:cNvGrpSpPr>
          <p:nvPr userDrawn="1"/>
        </p:nvGrpSpPr>
        <p:grpSpPr>
          <a:xfrm>
            <a:off x="0" y="5734815"/>
            <a:ext cx="1127448" cy="1123185"/>
            <a:chOff x="3863752" y="5098876"/>
            <a:chExt cx="1030694" cy="1026797"/>
          </a:xfrm>
          <a:solidFill>
            <a:schemeClr val="accent2"/>
          </a:solidFill>
        </p:grpSpPr>
        <p:sp>
          <p:nvSpPr>
            <p:cNvPr id="12" name="Freeform: Shape 11">
              <a:extLst>
                <a:ext uri="{FF2B5EF4-FFF2-40B4-BE49-F238E27FC236}">
                  <a16:creationId xmlns:a16="http://schemas.microsoft.com/office/drawing/2014/main" id="{7041C83A-C50E-46FD-A3DA-FA69FB81F089}"/>
                </a:ext>
              </a:extLst>
            </p:cNvPr>
            <p:cNvSpPr/>
            <p:nvPr/>
          </p:nvSpPr>
          <p:spPr>
            <a:xfrm>
              <a:off x="4305459" y="5978609"/>
              <a:ext cx="294513" cy="147064"/>
            </a:xfrm>
            <a:custGeom>
              <a:avLst/>
              <a:gdLst>
                <a:gd name="connsiteX0" fmla="*/ 147064 w 294513"/>
                <a:gd name="connsiteY0" fmla="*/ 0 h 147064"/>
                <a:gd name="connsiteX1" fmla="*/ 147064 w 294513"/>
                <a:gd name="connsiteY1" fmla="*/ 0 h 147064"/>
                <a:gd name="connsiteX2" fmla="*/ 0 w 294513"/>
                <a:gd name="connsiteY2" fmla="*/ 147064 h 147064"/>
                <a:gd name="connsiteX3" fmla="*/ 294513 w 294513"/>
                <a:gd name="connsiteY3" fmla="*/ 147064 h 147064"/>
                <a:gd name="connsiteX4" fmla="*/ 294513 w 294513"/>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513" h="147064">
                  <a:moveTo>
                    <a:pt x="147064" y="0"/>
                  </a:moveTo>
                  <a:lnTo>
                    <a:pt x="147064" y="0"/>
                  </a:lnTo>
                  <a:lnTo>
                    <a:pt x="0" y="147064"/>
                  </a:lnTo>
                  <a:lnTo>
                    <a:pt x="294513" y="147064"/>
                  </a:lnTo>
                  <a:lnTo>
                    <a:pt x="294513" y="0"/>
                  </a:lnTo>
                  <a:close/>
                </a:path>
              </a:pathLst>
            </a:custGeom>
            <a:grpFill/>
            <a:ln w="7636"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E33A2AE-2307-4DA7-9AFC-DC0E2066142E}"/>
                </a:ext>
              </a:extLst>
            </p:cNvPr>
            <p:cNvSpPr/>
            <p:nvPr/>
          </p:nvSpPr>
          <p:spPr>
            <a:xfrm>
              <a:off x="4012202" y="5978609"/>
              <a:ext cx="294436" cy="147064"/>
            </a:xfrm>
            <a:custGeom>
              <a:avLst/>
              <a:gdLst>
                <a:gd name="connsiteX0" fmla="*/ 147064 w 294436"/>
                <a:gd name="connsiteY0" fmla="*/ 0 h 147064"/>
                <a:gd name="connsiteX1" fmla="*/ 147064 w 294436"/>
                <a:gd name="connsiteY1" fmla="*/ 0 h 147064"/>
                <a:gd name="connsiteX2" fmla="*/ 0 w 294436"/>
                <a:gd name="connsiteY2" fmla="*/ 147064 h 147064"/>
                <a:gd name="connsiteX3" fmla="*/ 294436 w 294436"/>
                <a:gd name="connsiteY3" fmla="*/ 147064 h 147064"/>
                <a:gd name="connsiteX4" fmla="*/ 294436 w 294436"/>
                <a:gd name="connsiteY4" fmla="*/ 0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436" h="147064">
                  <a:moveTo>
                    <a:pt x="147064" y="0"/>
                  </a:moveTo>
                  <a:lnTo>
                    <a:pt x="147064" y="0"/>
                  </a:lnTo>
                  <a:lnTo>
                    <a:pt x="0" y="147064"/>
                  </a:lnTo>
                  <a:lnTo>
                    <a:pt x="294436" y="147064"/>
                  </a:lnTo>
                  <a:lnTo>
                    <a:pt x="294436" y="0"/>
                  </a:lnTo>
                  <a:close/>
                </a:path>
              </a:pathLst>
            </a:custGeom>
            <a:grpFill/>
            <a:ln w="7636"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D4A5E054-D1C8-45D3-9F49-8FBEC330788B}"/>
                </a:ext>
              </a:extLst>
            </p:cNvPr>
            <p:cNvSpPr/>
            <p:nvPr/>
          </p:nvSpPr>
          <p:spPr>
            <a:xfrm>
              <a:off x="4012356" y="5687902"/>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91B57658-B9FB-410E-8A71-D130B746870D}"/>
                </a:ext>
              </a:extLst>
            </p:cNvPr>
            <p:cNvSpPr/>
            <p:nvPr/>
          </p:nvSpPr>
          <p:spPr>
            <a:xfrm>
              <a:off x="4305459"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450AFA71-A21C-428C-B50D-C6353E8468A6}"/>
                </a:ext>
              </a:extLst>
            </p:cNvPr>
            <p:cNvSpPr/>
            <p:nvPr/>
          </p:nvSpPr>
          <p:spPr>
            <a:xfrm>
              <a:off x="3863752" y="5392306"/>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082933C1-610A-4852-B4A0-E278FCE15B02}"/>
                </a:ext>
              </a:extLst>
            </p:cNvPr>
            <p:cNvSpPr/>
            <p:nvPr/>
          </p:nvSpPr>
          <p:spPr>
            <a:xfrm>
              <a:off x="4012356"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61BA7BD6-1064-4300-841E-4B9F6039766D}"/>
                </a:ext>
              </a:extLst>
            </p:cNvPr>
            <p:cNvSpPr/>
            <p:nvPr/>
          </p:nvSpPr>
          <p:spPr>
            <a:xfrm>
              <a:off x="4012279" y="5098876"/>
              <a:ext cx="294821" cy="294744"/>
            </a:xfrm>
            <a:custGeom>
              <a:avLst/>
              <a:gdLst>
                <a:gd name="connsiteX0" fmla="*/ 294822 w 294821"/>
                <a:gd name="connsiteY0" fmla="*/ 0 h 294744"/>
                <a:gd name="connsiteX1" fmla="*/ 147372 w 294821"/>
                <a:gd name="connsiteY1" fmla="*/ 0 h 294744"/>
                <a:gd name="connsiteX2" fmla="*/ 147372 w 294821"/>
                <a:gd name="connsiteY2" fmla="*/ 0 h 294744"/>
                <a:gd name="connsiteX3" fmla="*/ 0 w 294821"/>
                <a:gd name="connsiteY3" fmla="*/ 147372 h 294744"/>
                <a:gd name="connsiteX4" fmla="*/ 147372 w 294821"/>
                <a:gd name="connsiteY4" fmla="*/ 147372 h 294744"/>
                <a:gd name="connsiteX5" fmla="*/ 147372 w 294821"/>
                <a:gd name="connsiteY5" fmla="*/ 294745 h 294744"/>
                <a:gd name="connsiteX6" fmla="*/ 294822 w 294821"/>
                <a:gd name="connsiteY6" fmla="*/ 147372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744">
                  <a:moveTo>
                    <a:pt x="294822" y="0"/>
                  </a:moveTo>
                  <a:lnTo>
                    <a:pt x="147372" y="0"/>
                  </a:lnTo>
                  <a:lnTo>
                    <a:pt x="147372" y="0"/>
                  </a:lnTo>
                  <a:lnTo>
                    <a:pt x="0" y="147372"/>
                  </a:lnTo>
                  <a:lnTo>
                    <a:pt x="147372" y="147372"/>
                  </a:lnTo>
                  <a:lnTo>
                    <a:pt x="147372" y="294745"/>
                  </a:lnTo>
                  <a:lnTo>
                    <a:pt x="294822" y="147372"/>
                  </a:lnTo>
                  <a:close/>
                </a:path>
              </a:pathLst>
            </a:custGeom>
            <a:grpFill/>
            <a:ln w="7636"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1FD4FC2-67B8-41E4-9FDA-E7FFEAAFCFEB}"/>
                </a:ext>
              </a:extLst>
            </p:cNvPr>
            <p:cNvSpPr/>
            <p:nvPr userDrawn="1"/>
          </p:nvSpPr>
          <p:spPr>
            <a:xfrm>
              <a:off x="4305343" y="5393081"/>
              <a:ext cx="294744" cy="294821"/>
            </a:xfrm>
            <a:custGeom>
              <a:avLst/>
              <a:gdLst>
                <a:gd name="connsiteX0" fmla="*/ 294745 w 294744"/>
                <a:gd name="connsiteY0" fmla="*/ 0 h 294821"/>
                <a:gd name="connsiteX1" fmla="*/ 147372 w 294744"/>
                <a:gd name="connsiteY1" fmla="*/ 0 h 294821"/>
                <a:gd name="connsiteX2" fmla="*/ 147372 w 294744"/>
                <a:gd name="connsiteY2" fmla="*/ 0 h 294821"/>
                <a:gd name="connsiteX3" fmla="*/ 0 w 294744"/>
                <a:gd name="connsiteY3" fmla="*/ 147372 h 294821"/>
                <a:gd name="connsiteX4" fmla="*/ 147372 w 294744"/>
                <a:gd name="connsiteY4" fmla="*/ 147372 h 294821"/>
                <a:gd name="connsiteX5" fmla="*/ 147372 w 294744"/>
                <a:gd name="connsiteY5" fmla="*/ 294822 h 294821"/>
                <a:gd name="connsiteX6" fmla="*/ 294745 w 294744"/>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744" h="294821">
                  <a:moveTo>
                    <a:pt x="294745" y="0"/>
                  </a:moveTo>
                  <a:lnTo>
                    <a:pt x="147372" y="0"/>
                  </a:lnTo>
                  <a:lnTo>
                    <a:pt x="147372" y="0"/>
                  </a:lnTo>
                  <a:lnTo>
                    <a:pt x="0" y="147372"/>
                  </a:lnTo>
                  <a:lnTo>
                    <a:pt x="147372" y="147372"/>
                  </a:lnTo>
                  <a:lnTo>
                    <a:pt x="147372" y="294822"/>
                  </a:lnTo>
                  <a:lnTo>
                    <a:pt x="294745" y="147372"/>
                  </a:lnTo>
                  <a:close/>
                </a:path>
              </a:pathLst>
            </a:custGeom>
            <a:grpFill/>
            <a:ln w="7636"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E7810A06-8933-4CE7-9C90-EBFCFB72F8BA}"/>
                </a:ext>
              </a:extLst>
            </p:cNvPr>
            <p:cNvSpPr/>
            <p:nvPr userDrawn="1"/>
          </p:nvSpPr>
          <p:spPr>
            <a:xfrm>
              <a:off x="3863752" y="5687940"/>
              <a:ext cx="148450" cy="294744"/>
            </a:xfrm>
            <a:custGeom>
              <a:avLst/>
              <a:gdLst>
                <a:gd name="connsiteX0" fmla="*/ 1079 w 148450"/>
                <a:gd name="connsiteY0" fmla="*/ 0 h 294744"/>
                <a:gd name="connsiteX1" fmla="*/ 1079 w 148450"/>
                <a:gd name="connsiteY1" fmla="*/ 0 h 294744"/>
                <a:gd name="connsiteX2" fmla="*/ 0 w 148450"/>
                <a:gd name="connsiteY2" fmla="*/ 1079 h 294744"/>
                <a:gd name="connsiteX3" fmla="*/ 0 w 148450"/>
                <a:gd name="connsiteY3" fmla="*/ 147372 h 294744"/>
                <a:gd name="connsiteX4" fmla="*/ 1079 w 148450"/>
                <a:gd name="connsiteY4" fmla="*/ 147372 h 294744"/>
                <a:gd name="connsiteX5" fmla="*/ 1079 w 148450"/>
                <a:gd name="connsiteY5" fmla="*/ 294745 h 294744"/>
                <a:gd name="connsiteX6" fmla="*/ 148451 w 148450"/>
                <a:gd name="connsiteY6" fmla="*/ 147372 h 294744"/>
                <a:gd name="connsiteX7" fmla="*/ 148451 w 148450"/>
                <a:gd name="connsiteY7" fmla="*/ 0 h 294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450" h="294744">
                  <a:moveTo>
                    <a:pt x="1079" y="0"/>
                  </a:moveTo>
                  <a:lnTo>
                    <a:pt x="1079" y="0"/>
                  </a:lnTo>
                  <a:lnTo>
                    <a:pt x="0" y="1079"/>
                  </a:lnTo>
                  <a:lnTo>
                    <a:pt x="0" y="147372"/>
                  </a:lnTo>
                  <a:lnTo>
                    <a:pt x="1079" y="147372"/>
                  </a:lnTo>
                  <a:lnTo>
                    <a:pt x="1079" y="294745"/>
                  </a:lnTo>
                  <a:lnTo>
                    <a:pt x="148451" y="147372"/>
                  </a:lnTo>
                  <a:lnTo>
                    <a:pt x="148451" y="0"/>
                  </a:lnTo>
                  <a:close/>
                </a:path>
              </a:pathLst>
            </a:custGeom>
            <a:grpFill/>
            <a:ln w="7636"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1E553A98-87BA-4691-BA1C-89E7EA5C2EB3}"/>
                </a:ext>
              </a:extLst>
            </p:cNvPr>
            <p:cNvSpPr/>
            <p:nvPr userDrawn="1"/>
          </p:nvSpPr>
          <p:spPr>
            <a:xfrm>
              <a:off x="3863752" y="5978609"/>
              <a:ext cx="148450" cy="147064"/>
            </a:xfrm>
            <a:custGeom>
              <a:avLst/>
              <a:gdLst>
                <a:gd name="connsiteX0" fmla="*/ 1079 w 148450"/>
                <a:gd name="connsiteY0" fmla="*/ 0 h 147064"/>
                <a:gd name="connsiteX1" fmla="*/ 148450 w 148450"/>
                <a:gd name="connsiteY1" fmla="*/ 0 h 147064"/>
                <a:gd name="connsiteX2" fmla="*/ 148450 w 148450"/>
                <a:gd name="connsiteY2" fmla="*/ 147064 h 147064"/>
                <a:gd name="connsiteX3" fmla="*/ 0 w 148450"/>
                <a:gd name="connsiteY3" fmla="*/ 147064 h 147064"/>
                <a:gd name="connsiteX4" fmla="*/ 0 w 148450"/>
                <a:gd name="connsiteY4" fmla="*/ 1079 h 1470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450" h="147064">
                  <a:moveTo>
                    <a:pt x="1079" y="0"/>
                  </a:moveTo>
                  <a:lnTo>
                    <a:pt x="148450" y="0"/>
                  </a:lnTo>
                  <a:lnTo>
                    <a:pt x="148450" y="147064"/>
                  </a:lnTo>
                  <a:lnTo>
                    <a:pt x="0" y="147064"/>
                  </a:lnTo>
                  <a:lnTo>
                    <a:pt x="0" y="1079"/>
                  </a:lnTo>
                  <a:close/>
                </a:path>
              </a:pathLst>
            </a:custGeom>
            <a:grpFill/>
            <a:ln w="7636"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0F49F730-BE48-4903-9630-3FBBDC999C26}"/>
                </a:ext>
              </a:extLst>
            </p:cNvPr>
            <p:cNvSpPr/>
            <p:nvPr userDrawn="1"/>
          </p:nvSpPr>
          <p:spPr>
            <a:xfrm>
              <a:off x="4599625" y="5687902"/>
              <a:ext cx="294821" cy="294821"/>
            </a:xfrm>
            <a:custGeom>
              <a:avLst/>
              <a:gdLst>
                <a:gd name="connsiteX0" fmla="*/ 294822 w 294821"/>
                <a:gd name="connsiteY0" fmla="*/ 0 h 294821"/>
                <a:gd name="connsiteX1" fmla="*/ 147372 w 294821"/>
                <a:gd name="connsiteY1" fmla="*/ 0 h 294821"/>
                <a:gd name="connsiteX2" fmla="*/ 147372 w 294821"/>
                <a:gd name="connsiteY2" fmla="*/ 0 h 294821"/>
                <a:gd name="connsiteX3" fmla="*/ 0 w 294821"/>
                <a:gd name="connsiteY3" fmla="*/ 147372 h 294821"/>
                <a:gd name="connsiteX4" fmla="*/ 147372 w 294821"/>
                <a:gd name="connsiteY4" fmla="*/ 147372 h 294821"/>
                <a:gd name="connsiteX5" fmla="*/ 147372 w 294821"/>
                <a:gd name="connsiteY5" fmla="*/ 294822 h 294821"/>
                <a:gd name="connsiteX6" fmla="*/ 294822 w 294821"/>
                <a:gd name="connsiteY6" fmla="*/ 147372 h 294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4821" h="294821">
                  <a:moveTo>
                    <a:pt x="294822" y="0"/>
                  </a:moveTo>
                  <a:lnTo>
                    <a:pt x="147372" y="0"/>
                  </a:lnTo>
                  <a:lnTo>
                    <a:pt x="147372" y="0"/>
                  </a:lnTo>
                  <a:lnTo>
                    <a:pt x="0" y="147372"/>
                  </a:lnTo>
                  <a:lnTo>
                    <a:pt x="147372" y="147372"/>
                  </a:lnTo>
                  <a:lnTo>
                    <a:pt x="147372" y="294822"/>
                  </a:lnTo>
                  <a:lnTo>
                    <a:pt x="294822" y="147372"/>
                  </a:lnTo>
                  <a:close/>
                </a:path>
              </a:pathLst>
            </a:custGeom>
            <a:grpFill/>
            <a:ln w="7636" cap="flat">
              <a:noFill/>
              <a:prstDash val="solid"/>
              <a:miter/>
            </a:ln>
          </p:spPr>
          <p:txBody>
            <a:bodyPr rtlCol="0" anchor="ctr"/>
            <a:lstStyle/>
            <a:p>
              <a:endParaRPr lang="en-US"/>
            </a:p>
          </p:txBody>
        </p:sp>
      </p:grpSp>
    </p:spTree>
    <p:extLst>
      <p:ext uri="{BB962C8B-B14F-4D97-AF65-F5344CB8AC3E}">
        <p14:creationId xmlns:p14="http://schemas.microsoft.com/office/powerpoint/2010/main" val="201119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3"/>
            <a:ext cx="12192000" cy="5779827"/>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4418049"/>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557903"/>
            <a:ext cx="5040313" cy="528998"/>
          </a:xfrm>
        </p:spPr>
        <p:txBody>
          <a:bodyPr>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26617824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850288"/>
            <a:ext cx="12192000" cy="5018345"/>
          </a:xfrm>
          <a:prstGeom prst="rect">
            <a:avLst/>
          </a:prstGeom>
        </p:spPr>
      </p:pic>
      <p:sp>
        <p:nvSpPr>
          <p:cNvPr id="4" name="Slide Number Placeholder 3"/>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5" name="Rectangle 4"/>
          <p:cNvSpPr/>
          <p:nvPr userDrawn="1"/>
        </p:nvSpPr>
        <p:spPr>
          <a:xfrm>
            <a:off x="0" y="1078174"/>
            <a:ext cx="12192000" cy="2890800"/>
          </a:xfrm>
          <a:prstGeom prst="rect">
            <a:avLst/>
          </a:prstGeom>
          <a:solidFill>
            <a:srgbClr val="0356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6" name="Title 1"/>
          <p:cNvSpPr>
            <a:spLocks noGrp="1"/>
          </p:cNvSpPr>
          <p:nvPr>
            <p:ph type="ctrTitle"/>
          </p:nvPr>
        </p:nvSpPr>
        <p:spPr>
          <a:xfrm>
            <a:off x="1071350" y="1992572"/>
            <a:ext cx="10065224" cy="872647"/>
          </a:xfrm>
        </p:spPr>
        <p:txBody>
          <a:bodyPr anchor="t">
            <a:norm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7" name="Subtitle 2"/>
          <p:cNvSpPr>
            <a:spLocks noGrp="1"/>
          </p:cNvSpPr>
          <p:nvPr>
            <p:ph type="subTitle" idx="1"/>
          </p:nvPr>
        </p:nvSpPr>
        <p:spPr>
          <a:xfrm>
            <a:off x="1071351" y="3067468"/>
            <a:ext cx="10065224" cy="897754"/>
          </a:xfrm>
        </p:spPr>
        <p:txBody>
          <a:bodyPr>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19" name="Text Placeholder 18"/>
          <p:cNvSpPr>
            <a:spLocks noGrp="1"/>
          </p:cNvSpPr>
          <p:nvPr>
            <p:ph type="body" sz="quarter" idx="13"/>
          </p:nvPr>
        </p:nvSpPr>
        <p:spPr>
          <a:xfrm>
            <a:off x="6096000" y="5783535"/>
            <a:ext cx="5040313" cy="528998"/>
          </a:xfrm>
        </p:spPr>
        <p:txBody>
          <a:bodyPr anchor="b" anchorCtr="0">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45506148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802219"/>
            <a:ext cx="12192000" cy="6059194"/>
          </a:xfrm>
          <a:prstGeom prst="rect">
            <a:avLst/>
          </a:prstGeom>
        </p:spPr>
      </p:pic>
      <p:sp>
        <p:nvSpPr>
          <p:cNvPr id="14" name="Rectangle 13"/>
          <p:cNvSpPr/>
          <p:nvPr userDrawn="1"/>
        </p:nvSpPr>
        <p:spPr>
          <a:xfrm>
            <a:off x="5289" y="1078173"/>
            <a:ext cx="12197346" cy="5783239"/>
          </a:xfrm>
          <a:prstGeom prst="rect">
            <a:avLst/>
          </a:prstGeom>
          <a:solidFill>
            <a:srgbClr val="024EA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solidFill>
                <a:schemeClr val="accent4"/>
              </a:solidFill>
            </a:endParaRPr>
          </a:p>
        </p:txBody>
      </p:sp>
      <p:sp>
        <p:nvSpPr>
          <p:cNvPr id="2" name="Rectangle 1"/>
          <p:cNvSpPr/>
          <p:nvPr userDrawn="1"/>
        </p:nvSpPr>
        <p:spPr>
          <a:xfrm>
            <a:off x="0" y="0"/>
            <a:ext cx="12192000" cy="10781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Title 1"/>
          <p:cNvSpPr>
            <a:spLocks noGrp="1"/>
          </p:cNvSpPr>
          <p:nvPr>
            <p:ph type="ctrTitle"/>
          </p:nvPr>
        </p:nvSpPr>
        <p:spPr>
          <a:xfrm>
            <a:off x="1071350" y="1992572"/>
            <a:ext cx="10065224" cy="2149523"/>
          </a:xfrm>
        </p:spPr>
        <p:txBody>
          <a:bodyPr wrap="none" anchor="t">
            <a:noAutofit/>
          </a:bodyPr>
          <a:lstStyle>
            <a:lvl1pPr algn="l">
              <a:defRPr sz="6000" b="0">
                <a:solidFill>
                  <a:schemeClr val="bg1"/>
                </a:solidFill>
              </a:defRPr>
            </a:lvl1pPr>
          </a:lstStyle>
          <a:p>
            <a:r>
              <a:rPr lang="en-US"/>
              <a:t>Click to edit Master title style</a:t>
            </a:r>
            <a:endParaRPr lang="en-GB"/>
          </a:p>
        </p:txBody>
      </p:sp>
      <p:cxnSp>
        <p:nvCxnSpPr>
          <p:cNvPr id="7" name="Straight Connector 6"/>
          <p:cNvCxnSpPr/>
          <p:nvPr userDrawn="1"/>
        </p:nvCxnSpPr>
        <p:spPr>
          <a:xfrm>
            <a:off x="838200" y="1978925"/>
            <a:ext cx="0" cy="4879075"/>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5741158" y="6619164"/>
            <a:ext cx="707409" cy="240594"/>
          </a:xfrm>
          <a:prstGeom prst="rect">
            <a:avLst/>
          </a:prstGeom>
          <a:solidFill>
            <a:srgbClr val="0044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12" name="Subtitle 2"/>
          <p:cNvSpPr>
            <a:spLocks noGrp="1"/>
          </p:cNvSpPr>
          <p:nvPr>
            <p:ph type="subTitle" idx="1"/>
          </p:nvPr>
        </p:nvSpPr>
        <p:spPr>
          <a:xfrm>
            <a:off x="1071351" y="4418049"/>
            <a:ext cx="10065224" cy="897754"/>
          </a:xfrm>
        </p:spPr>
        <p:txBody>
          <a:bodyPr wrap="none">
            <a:noAutofit/>
          </a:bodyPr>
          <a:lstStyle>
            <a:lvl1pPr marL="0" indent="0" algn="l">
              <a:buNone/>
              <a:defRPr sz="2800" i="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pic>
        <p:nvPicPr>
          <p:cNvPr id="3" name="Picture 2"/>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5388933" y="258042"/>
            <a:ext cx="1659793" cy="1152460"/>
          </a:xfrm>
          <a:prstGeom prst="rect">
            <a:avLst/>
          </a:prstGeom>
        </p:spPr>
      </p:pic>
      <p:sp>
        <p:nvSpPr>
          <p:cNvPr id="16" name="Text Placeholder 18"/>
          <p:cNvSpPr>
            <a:spLocks noGrp="1"/>
          </p:cNvSpPr>
          <p:nvPr>
            <p:ph type="body" sz="quarter" idx="13"/>
          </p:nvPr>
        </p:nvSpPr>
        <p:spPr>
          <a:xfrm>
            <a:off x="6096000" y="5557903"/>
            <a:ext cx="5040313" cy="528998"/>
          </a:xfrm>
        </p:spPr>
        <p:txBody>
          <a:bodyPr wrap="none">
            <a:noAutofit/>
          </a:bodyPr>
          <a:lstStyle>
            <a:lvl1pPr marL="0" indent="0" algn="r">
              <a:buFontTx/>
              <a:buNone/>
              <a:defRPr sz="2200" i="1">
                <a:solidFill>
                  <a:schemeClr val="bg1"/>
                </a:solidFill>
              </a:defRPr>
            </a:lvl1pPr>
          </a:lstStyle>
          <a:p>
            <a:pPr lvl="0"/>
            <a:r>
              <a:rPr lang="en-US"/>
              <a:t>Edit Master text styles</a:t>
            </a:r>
          </a:p>
        </p:txBody>
      </p:sp>
    </p:spTree>
    <p:extLst>
      <p:ext uri="{BB962C8B-B14F-4D97-AF65-F5344CB8AC3E}">
        <p14:creationId xmlns:p14="http://schemas.microsoft.com/office/powerpoint/2010/main" val="39900056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Chapter Slid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rgbClr val="0088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2" name="Title 1"/>
          <p:cNvSpPr>
            <a:spLocks noGrp="1"/>
          </p:cNvSpPr>
          <p:nvPr>
            <p:ph type="ctrTitle"/>
          </p:nvPr>
        </p:nvSpPr>
        <p:spPr>
          <a:xfrm>
            <a:off x="1070189" y="1122363"/>
            <a:ext cx="10676038" cy="2387600"/>
          </a:xfrm>
        </p:spPr>
        <p:txBody>
          <a:bodyPr anchor="b">
            <a:noAutofit/>
          </a:bodyPr>
          <a:lstStyle>
            <a:lvl1pPr algn="l">
              <a:defRPr sz="6000">
                <a:solidFill>
                  <a:srgbClr val="71BBBE"/>
                </a:solidFill>
              </a:defRPr>
            </a:lvl1pPr>
          </a:lstStyle>
          <a:p>
            <a:r>
              <a:rPr lang="en-US"/>
              <a:t>Click to edit Master title style</a:t>
            </a:r>
            <a:endParaRPr lang="en-GB"/>
          </a:p>
        </p:txBody>
      </p:sp>
      <p:sp>
        <p:nvSpPr>
          <p:cNvPr id="3" name="Subtitle 2"/>
          <p:cNvSpPr>
            <a:spLocks noGrp="1"/>
          </p:cNvSpPr>
          <p:nvPr>
            <p:ph type="subTitle" idx="1"/>
          </p:nvPr>
        </p:nvSpPr>
        <p:spPr>
          <a:xfrm>
            <a:off x="1070189" y="3602038"/>
            <a:ext cx="10676038" cy="1655762"/>
          </a:xfrm>
        </p:spPr>
        <p:txBody>
          <a:bodyPr>
            <a:noAutofit/>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6" name="Slide Number Placeholder 5"/>
          <p:cNvSpPr>
            <a:spLocks noGrp="1"/>
          </p:cNvSpPr>
          <p:nvPr>
            <p:ph type="sldNum" sz="quarter" idx="12"/>
          </p:nvPr>
        </p:nvSpPr>
        <p:spPr/>
        <p:txBody>
          <a:bodyPr>
            <a:noAutofit/>
          </a:bodyPr>
          <a:lstStyle>
            <a:lvl1pPr>
              <a:defRPr>
                <a:solidFill>
                  <a:schemeClr val="bg1"/>
                </a:solidFill>
              </a:defRPr>
            </a:lvl1pPr>
          </a:lstStyle>
          <a:p>
            <a:fld id="{F46C79FD-C571-418B-AB0F-5EE936C85276}" type="slidenum">
              <a:rPr lang="en-GB" smtClean="0"/>
              <a:pPr/>
              <a:t>‹#›</a:t>
            </a:fld>
            <a:endParaRPr lang="en-GB"/>
          </a:p>
        </p:txBody>
      </p:sp>
      <p:cxnSp>
        <p:nvCxnSpPr>
          <p:cNvPr id="7" name="Straight Connector 6"/>
          <p:cNvCxnSpPr/>
          <p:nvPr userDrawn="1"/>
        </p:nvCxnSpPr>
        <p:spPr>
          <a:xfrm>
            <a:off x="838200" y="0"/>
            <a:ext cx="0" cy="3295934"/>
          </a:xfrm>
          <a:prstGeom prst="line">
            <a:avLst/>
          </a:prstGeom>
          <a:ln w="28575">
            <a:solidFill>
              <a:srgbClr val="71BBBE"/>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27715" y="6045257"/>
            <a:ext cx="1718512" cy="451153"/>
          </a:xfrm>
          <a:prstGeom prst="rect">
            <a:avLst/>
          </a:prstGeom>
        </p:spPr>
      </p:pic>
    </p:spTree>
    <p:extLst>
      <p:ext uri="{BB962C8B-B14F-4D97-AF65-F5344CB8AC3E}">
        <p14:creationId xmlns:p14="http://schemas.microsoft.com/office/powerpoint/2010/main" val="30770190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Chapter Slide (2)">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033852" y="6045865"/>
            <a:ext cx="1716200" cy="450546"/>
          </a:xfrm>
          <a:prstGeom prst="rect">
            <a:avLst/>
          </a:prstGeom>
        </p:spPr>
      </p:pic>
      <p:sp>
        <p:nvSpPr>
          <p:cNvPr id="11" name="Title 1"/>
          <p:cNvSpPr>
            <a:spLocks noGrp="1"/>
          </p:cNvSpPr>
          <p:nvPr>
            <p:ph type="ctrTitle"/>
          </p:nvPr>
        </p:nvSpPr>
        <p:spPr>
          <a:xfrm>
            <a:off x="1077013" y="1122363"/>
            <a:ext cx="10156297" cy="2387600"/>
          </a:xfrm>
        </p:spPr>
        <p:txBody>
          <a:bodyPr anchor="b">
            <a:noAutofit/>
          </a:bodyPr>
          <a:lstStyle>
            <a:lvl1pPr algn="l">
              <a:defRPr sz="6000">
                <a:solidFill>
                  <a:schemeClr val="tx2"/>
                </a:solidFill>
              </a:defRPr>
            </a:lvl1pPr>
          </a:lstStyle>
          <a:p>
            <a:r>
              <a:rPr lang="en-US"/>
              <a:t>Click to edit Master title style</a:t>
            </a:r>
            <a:endParaRPr lang="en-GB"/>
          </a:p>
        </p:txBody>
      </p:sp>
      <p:cxnSp>
        <p:nvCxnSpPr>
          <p:cNvPr id="13" name="Straight Connector 12"/>
          <p:cNvCxnSpPr/>
          <p:nvPr userDrawn="1"/>
        </p:nvCxnSpPr>
        <p:spPr>
          <a:xfrm>
            <a:off x="838200" y="0"/>
            <a:ext cx="0" cy="3295934"/>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Subtitle 2"/>
          <p:cNvSpPr>
            <a:spLocks noGrp="1"/>
          </p:cNvSpPr>
          <p:nvPr>
            <p:ph type="subTitle" idx="1"/>
          </p:nvPr>
        </p:nvSpPr>
        <p:spPr>
          <a:xfrm>
            <a:off x="1070189" y="3602038"/>
            <a:ext cx="10156297" cy="1655762"/>
          </a:xfrm>
        </p:spPr>
        <p:txBody>
          <a:bodyPr>
            <a:noAutofit/>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9338153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199" y="1825625"/>
            <a:ext cx="10905699" cy="3881904"/>
          </a:xfrm>
        </p:spPr>
        <p:txBody>
          <a:bodyPr>
            <a:noAutofit/>
          </a:bodyPr>
          <a:lstStyle>
            <a:lvl1pPr>
              <a:spcBef>
                <a:spcPts val="0"/>
              </a:spcBef>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7" name="Straight Connector 6"/>
          <p:cNvCxnSpPr/>
          <p:nvPr userDrawn="1"/>
        </p:nvCxnSpPr>
        <p:spPr>
          <a:xfrm flipH="1">
            <a:off x="838199" y="0"/>
            <a:ext cx="1" cy="1276357"/>
          </a:xfrm>
          <a:prstGeom prst="line">
            <a:avLst/>
          </a:prstGeom>
          <a:ln w="28575">
            <a:solidFill>
              <a:srgbClr val="71BBB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0795768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Content and Objec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lvl1pPr>
              <a:spcAft>
                <a:spcPts val="1800"/>
              </a:spcAft>
              <a:defRPr/>
            </a:lvl1pPr>
            <a:lvl2pPr>
              <a:spcAft>
                <a:spcPts val="1800"/>
              </a:spcAft>
              <a:defRPr/>
            </a:lvl2pPr>
            <a:lvl3pPr>
              <a:spcAft>
                <a:spcPts val="1800"/>
              </a:spcAft>
              <a:defRPr/>
            </a:lvl3pPr>
            <a:lvl4pPr>
              <a:spcAft>
                <a:spcPts val="1800"/>
              </a:spcAft>
              <a:defRPr/>
            </a:lvl4pPr>
            <a:lvl5pPr>
              <a:spcAft>
                <a:spcPts val="1800"/>
              </a:spcAf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a:noFill/>
        </p:spPr>
        <p:txBody>
          <a:bodyPr>
            <a:noAutofit/>
          </a:bodyPr>
          <a:lstStyle>
            <a:lvl1pPr marL="0" indent="0">
              <a:buNone/>
              <a:defRPr/>
            </a:lvl1pPr>
          </a:lstStyle>
          <a:p>
            <a:pPr lvl="0"/>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9" name="Straight Connector 8"/>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0"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428730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4585750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402250" y="1825625"/>
            <a:ext cx="5328000" cy="3906435"/>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F46C79FD-C571-418B-AB0F-5EE936C85276}" type="slidenum">
              <a:rPr lang="en-GB" smtClean="0"/>
              <a:t>‹#›</a:t>
            </a:fld>
            <a:endParaRPr lang="en-GB"/>
          </a:p>
        </p:txBody>
      </p:sp>
      <p:cxnSp>
        <p:nvCxnSpPr>
          <p:cNvPr id="10" name="Straight Connector 9"/>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139402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198" y="1825626"/>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noAutofit/>
          </a:bodyPr>
          <a:lstStyle/>
          <a:p>
            <a:fld id="{F46C79FD-C571-418B-AB0F-5EE936C85276}" type="slidenum">
              <a:rPr lang="en-GB" smtClean="0"/>
              <a:t>‹#›</a:t>
            </a:fld>
            <a:endParaRPr lang="en-GB"/>
          </a:p>
        </p:txBody>
      </p:sp>
      <p:sp>
        <p:nvSpPr>
          <p:cNvPr id="9" name="Content Placeholder 2"/>
          <p:cNvSpPr>
            <a:spLocks noGrp="1"/>
          </p:cNvSpPr>
          <p:nvPr>
            <p:ph sz="half" idx="13"/>
          </p:nvPr>
        </p:nvSpPr>
        <p:spPr>
          <a:xfrm>
            <a:off x="4604979"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Content Placeholder 2"/>
          <p:cNvSpPr>
            <a:spLocks noGrp="1"/>
          </p:cNvSpPr>
          <p:nvPr>
            <p:ph sz="half" idx="14"/>
          </p:nvPr>
        </p:nvSpPr>
        <p:spPr>
          <a:xfrm>
            <a:off x="8371761" y="1825625"/>
            <a:ext cx="3358489" cy="3763134"/>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188300679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a:noFill/>
        </p:spPr>
        <p:txBody>
          <a:bodyPr wrap="square" anchor="b">
            <a:no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097331"/>
          </a:xfrm>
        </p:spPr>
        <p:txBody>
          <a:bodyPr wrap="square">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noAutofit/>
          </a:bodyPr>
          <a:lstStyle/>
          <a:p>
            <a:fld id="{F46C79FD-C571-418B-AB0F-5EE936C85276}" type="slidenum">
              <a:rPr lang="en-GB" smtClean="0"/>
              <a:t>‹#›</a:t>
            </a:fld>
            <a:endParaRPr lang="en-GB"/>
          </a:p>
        </p:txBody>
      </p:sp>
      <p:cxnSp>
        <p:nvCxnSpPr>
          <p:cNvPr id="12" name="Straight Connector 11"/>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13"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1264484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Picture and Content (half page)">
    <p:spTree>
      <p:nvGrpSpPr>
        <p:cNvPr id="1" name=""/>
        <p:cNvGrpSpPr/>
        <p:nvPr/>
      </p:nvGrpSpPr>
      <p:grpSpPr>
        <a:xfrm>
          <a:off x="0" y="0"/>
          <a:ext cx="0" cy="0"/>
          <a:chOff x="0" y="0"/>
          <a:chExt cx="0" cy="0"/>
        </a:xfrm>
      </p:grpSpPr>
      <p:sp>
        <p:nvSpPr>
          <p:cNvPr id="3" name="Content Placeholder 2"/>
          <p:cNvSpPr>
            <a:spLocks noGrp="1"/>
          </p:cNvSpPr>
          <p:nvPr>
            <p:ph idx="1"/>
          </p:nvPr>
        </p:nvSpPr>
        <p:spPr>
          <a:xfrm>
            <a:off x="6817056" y="1825625"/>
            <a:ext cx="4926841" cy="3769957"/>
          </a:xfrm>
        </p:spPr>
        <p:txBody>
          <a:bodyPr>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46C79FD-C571-418B-AB0F-5EE936C85276}" type="slidenum">
              <a:rPr lang="en-GB" smtClean="0"/>
              <a:t>‹#›</a:t>
            </a:fld>
            <a:endParaRPr lang="en-GB"/>
          </a:p>
        </p:txBody>
      </p:sp>
      <p:sp>
        <p:nvSpPr>
          <p:cNvPr id="10" name="Title Placeholder 1"/>
          <p:cNvSpPr>
            <a:spLocks noGrp="1"/>
          </p:cNvSpPr>
          <p:nvPr>
            <p:ph type="title"/>
          </p:nvPr>
        </p:nvSpPr>
        <p:spPr>
          <a:xfrm>
            <a:off x="6817056" y="482860"/>
            <a:ext cx="4669266"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7" name="Picture Placeholder 4"/>
          <p:cNvSpPr>
            <a:spLocks noGrp="1"/>
          </p:cNvSpPr>
          <p:nvPr>
            <p:ph type="pic" sz="quarter" idx="13"/>
          </p:nvPr>
        </p:nvSpPr>
        <p:spPr>
          <a:xfrm>
            <a:off x="-46383" y="-46383"/>
            <a:ext cx="6142383" cy="6964017"/>
          </a:xfrm>
          <a:ln w="28575">
            <a:solidFill>
              <a:schemeClr val="accent5"/>
            </a:solidFill>
          </a:ln>
        </p:spPr>
        <p:txBody>
          <a:bodyPr/>
          <a:lstStyle/>
          <a:p>
            <a:endParaRPr lang="en-GB"/>
          </a:p>
        </p:txBody>
      </p:sp>
    </p:spTree>
    <p:extLst>
      <p:ext uri="{BB962C8B-B14F-4D97-AF65-F5344CB8AC3E}">
        <p14:creationId xmlns:p14="http://schemas.microsoft.com/office/powerpoint/2010/main" val="373137657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Photo galler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838199" y="1748079"/>
            <a:ext cx="1896289" cy="1896289"/>
          </a:xfrm>
        </p:spPr>
        <p:txBody>
          <a:bodyPr/>
          <a:lstStyle/>
          <a:p>
            <a:endParaRPr lang="en-GB"/>
          </a:p>
        </p:txBody>
      </p:sp>
      <p:sp>
        <p:nvSpPr>
          <p:cNvPr id="7" name="Picture Placeholder 5"/>
          <p:cNvSpPr>
            <a:spLocks noGrp="1"/>
          </p:cNvSpPr>
          <p:nvPr>
            <p:ph type="pic" sz="quarter" idx="12"/>
          </p:nvPr>
        </p:nvSpPr>
        <p:spPr>
          <a:xfrm>
            <a:off x="2993027" y="1748079"/>
            <a:ext cx="1896289" cy="1896289"/>
          </a:xfrm>
        </p:spPr>
        <p:txBody>
          <a:bodyPr/>
          <a:lstStyle/>
          <a:p>
            <a:endParaRPr lang="en-GB"/>
          </a:p>
        </p:txBody>
      </p:sp>
      <p:sp>
        <p:nvSpPr>
          <p:cNvPr id="8" name="Picture Placeholder 5"/>
          <p:cNvSpPr>
            <a:spLocks noGrp="1"/>
          </p:cNvSpPr>
          <p:nvPr>
            <p:ph type="pic" sz="quarter" idx="13"/>
          </p:nvPr>
        </p:nvSpPr>
        <p:spPr>
          <a:xfrm>
            <a:off x="5147855" y="1748078"/>
            <a:ext cx="1896289" cy="1896289"/>
          </a:xfrm>
        </p:spPr>
        <p:txBody>
          <a:bodyPr/>
          <a:lstStyle/>
          <a:p>
            <a:endParaRPr lang="en-GB"/>
          </a:p>
        </p:txBody>
      </p:sp>
      <p:sp>
        <p:nvSpPr>
          <p:cNvPr id="9" name="Picture Placeholder 5"/>
          <p:cNvSpPr>
            <a:spLocks noGrp="1"/>
          </p:cNvSpPr>
          <p:nvPr>
            <p:ph type="pic" sz="quarter" idx="14"/>
          </p:nvPr>
        </p:nvSpPr>
        <p:spPr>
          <a:xfrm>
            <a:off x="7302683" y="1748077"/>
            <a:ext cx="1896289" cy="1896289"/>
          </a:xfrm>
        </p:spPr>
        <p:txBody>
          <a:bodyPr/>
          <a:lstStyle/>
          <a:p>
            <a:endParaRPr lang="en-GB"/>
          </a:p>
        </p:txBody>
      </p:sp>
      <p:sp>
        <p:nvSpPr>
          <p:cNvPr id="10" name="Picture Placeholder 5"/>
          <p:cNvSpPr>
            <a:spLocks noGrp="1"/>
          </p:cNvSpPr>
          <p:nvPr>
            <p:ph type="pic" sz="quarter" idx="15"/>
          </p:nvPr>
        </p:nvSpPr>
        <p:spPr>
          <a:xfrm>
            <a:off x="9457511" y="1748077"/>
            <a:ext cx="1896289" cy="1896289"/>
          </a:xfrm>
        </p:spPr>
        <p:txBody>
          <a:bodyPr/>
          <a:lstStyle/>
          <a:p>
            <a:endParaRPr lang="en-GB"/>
          </a:p>
        </p:txBody>
      </p:sp>
      <p:sp>
        <p:nvSpPr>
          <p:cNvPr id="11" name="Picture Placeholder 5"/>
          <p:cNvSpPr>
            <a:spLocks noGrp="1"/>
          </p:cNvSpPr>
          <p:nvPr>
            <p:ph type="pic" sz="quarter" idx="16"/>
          </p:nvPr>
        </p:nvSpPr>
        <p:spPr>
          <a:xfrm>
            <a:off x="838199" y="3934111"/>
            <a:ext cx="1896289" cy="1896289"/>
          </a:xfrm>
        </p:spPr>
        <p:txBody>
          <a:bodyPr/>
          <a:lstStyle/>
          <a:p>
            <a:endParaRPr lang="en-GB"/>
          </a:p>
        </p:txBody>
      </p:sp>
      <p:sp>
        <p:nvSpPr>
          <p:cNvPr id="12" name="Picture Placeholder 5"/>
          <p:cNvSpPr>
            <a:spLocks noGrp="1"/>
          </p:cNvSpPr>
          <p:nvPr>
            <p:ph type="pic" sz="quarter" idx="17"/>
          </p:nvPr>
        </p:nvSpPr>
        <p:spPr>
          <a:xfrm>
            <a:off x="2993027" y="3934111"/>
            <a:ext cx="1896289" cy="1896289"/>
          </a:xfrm>
        </p:spPr>
        <p:txBody>
          <a:bodyPr/>
          <a:lstStyle/>
          <a:p>
            <a:endParaRPr lang="en-GB"/>
          </a:p>
        </p:txBody>
      </p:sp>
      <p:sp>
        <p:nvSpPr>
          <p:cNvPr id="13" name="Picture Placeholder 5"/>
          <p:cNvSpPr>
            <a:spLocks noGrp="1"/>
          </p:cNvSpPr>
          <p:nvPr>
            <p:ph type="pic" sz="quarter" idx="18"/>
          </p:nvPr>
        </p:nvSpPr>
        <p:spPr>
          <a:xfrm>
            <a:off x="5147855" y="3934110"/>
            <a:ext cx="1896289" cy="1896289"/>
          </a:xfrm>
        </p:spPr>
        <p:txBody>
          <a:bodyPr/>
          <a:lstStyle/>
          <a:p>
            <a:endParaRPr lang="en-GB"/>
          </a:p>
        </p:txBody>
      </p:sp>
      <p:sp>
        <p:nvSpPr>
          <p:cNvPr id="14" name="Picture Placeholder 5"/>
          <p:cNvSpPr>
            <a:spLocks noGrp="1"/>
          </p:cNvSpPr>
          <p:nvPr>
            <p:ph type="pic" sz="quarter" idx="19"/>
          </p:nvPr>
        </p:nvSpPr>
        <p:spPr>
          <a:xfrm>
            <a:off x="7302683" y="3934109"/>
            <a:ext cx="1896289" cy="1896289"/>
          </a:xfrm>
        </p:spPr>
        <p:txBody>
          <a:bodyPr/>
          <a:lstStyle/>
          <a:p>
            <a:endParaRPr lang="en-GB"/>
          </a:p>
        </p:txBody>
      </p:sp>
      <p:sp>
        <p:nvSpPr>
          <p:cNvPr id="15" name="Picture Placeholder 5"/>
          <p:cNvSpPr>
            <a:spLocks noGrp="1"/>
          </p:cNvSpPr>
          <p:nvPr>
            <p:ph type="pic" sz="quarter" idx="20"/>
          </p:nvPr>
        </p:nvSpPr>
        <p:spPr>
          <a:xfrm>
            <a:off x="9457511" y="3934109"/>
            <a:ext cx="1896289" cy="1896289"/>
          </a:xfrm>
        </p:spPr>
        <p:txBody>
          <a:bodyPr/>
          <a:lstStyle/>
          <a:p>
            <a:endParaRPr lang="en-GB"/>
          </a:p>
        </p:txBody>
      </p:sp>
      <p:sp>
        <p:nvSpPr>
          <p:cNvPr id="16"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365803467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Picture Collage">
    <p:spTree>
      <p:nvGrpSpPr>
        <p:cNvPr id="1" name=""/>
        <p:cNvGrpSpPr/>
        <p:nvPr/>
      </p:nvGrpSpPr>
      <p:grpSpPr>
        <a:xfrm>
          <a:off x="0" y="0"/>
          <a:ext cx="0" cy="0"/>
          <a:chOff x="0" y="0"/>
          <a:chExt cx="0" cy="0"/>
        </a:xfrm>
      </p:grpSpPr>
      <p:sp>
        <p:nvSpPr>
          <p:cNvPr id="10" name="Picture Placeholder 5"/>
          <p:cNvSpPr>
            <a:spLocks noGrp="1"/>
          </p:cNvSpPr>
          <p:nvPr>
            <p:ph type="pic" sz="quarter" idx="15"/>
          </p:nvPr>
        </p:nvSpPr>
        <p:spPr>
          <a:xfrm>
            <a:off x="9478619" y="1913416"/>
            <a:ext cx="1875181" cy="2434309"/>
          </a:xfrm>
          <a:solidFill>
            <a:schemeClr val="bg2"/>
          </a:solidFill>
          <a:ln w="28575">
            <a:solidFill>
              <a:schemeClr val="bg1"/>
            </a:solidFill>
          </a:ln>
        </p:spPr>
        <p:txBody>
          <a:bodyPr/>
          <a:lstStyle/>
          <a:p>
            <a:endParaRPr lang="en-GB"/>
          </a:p>
        </p:txBody>
      </p:sp>
      <p:sp>
        <p:nvSpPr>
          <p:cNvPr id="9" name="Picture Placeholder 5"/>
          <p:cNvSpPr>
            <a:spLocks noGrp="1"/>
          </p:cNvSpPr>
          <p:nvPr>
            <p:ph type="pic" sz="quarter" idx="14"/>
          </p:nvPr>
        </p:nvSpPr>
        <p:spPr>
          <a:xfrm>
            <a:off x="7051401" y="2898477"/>
            <a:ext cx="2307284" cy="2307284"/>
          </a:xfrm>
          <a:solidFill>
            <a:schemeClr val="bg2"/>
          </a:solidFill>
          <a:ln w="28575">
            <a:solidFill>
              <a:schemeClr val="bg1"/>
            </a:solidFill>
          </a:ln>
        </p:spPr>
        <p:txBody>
          <a:bodyPr/>
          <a:lstStyle/>
          <a:p>
            <a:endParaRPr lang="en-GB"/>
          </a:p>
        </p:txBody>
      </p:sp>
      <p:sp>
        <p:nvSpPr>
          <p:cNvPr id="8" name="Picture Placeholder 5"/>
          <p:cNvSpPr>
            <a:spLocks noGrp="1"/>
          </p:cNvSpPr>
          <p:nvPr>
            <p:ph type="pic" sz="quarter" idx="13"/>
          </p:nvPr>
        </p:nvSpPr>
        <p:spPr>
          <a:xfrm>
            <a:off x="4081980" y="1913416"/>
            <a:ext cx="3185512" cy="2184030"/>
          </a:xfrm>
          <a:solidFill>
            <a:schemeClr val="bg2"/>
          </a:solidFill>
          <a:ln w="28575">
            <a:solidFill>
              <a:schemeClr val="bg1"/>
            </a:solidFill>
          </a:ln>
        </p:spPr>
        <p:txBody>
          <a:bodyPr/>
          <a:lstStyle/>
          <a:p>
            <a:endParaRPr lang="en-GB"/>
          </a:p>
        </p:txBody>
      </p:sp>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sp>
        <p:nvSpPr>
          <p:cNvPr id="6" name="Picture Placeholder 5"/>
          <p:cNvSpPr>
            <a:spLocks noGrp="1"/>
          </p:cNvSpPr>
          <p:nvPr>
            <p:ph type="pic" sz="quarter" idx="11"/>
          </p:nvPr>
        </p:nvSpPr>
        <p:spPr>
          <a:xfrm>
            <a:off x="938213" y="1748077"/>
            <a:ext cx="2643187" cy="1868487"/>
          </a:xfrm>
          <a:solidFill>
            <a:schemeClr val="bg2"/>
          </a:solidFill>
          <a:ln w="28575">
            <a:solidFill>
              <a:schemeClr val="bg1"/>
            </a:solidFill>
          </a:ln>
        </p:spPr>
        <p:txBody>
          <a:bodyPr/>
          <a:lstStyle/>
          <a:p>
            <a:endParaRPr lang="en-GB"/>
          </a:p>
        </p:txBody>
      </p:sp>
      <p:sp>
        <p:nvSpPr>
          <p:cNvPr id="7" name="Picture Placeholder 5"/>
          <p:cNvSpPr>
            <a:spLocks noGrp="1"/>
          </p:cNvSpPr>
          <p:nvPr>
            <p:ph type="pic" sz="quarter" idx="12"/>
          </p:nvPr>
        </p:nvSpPr>
        <p:spPr>
          <a:xfrm>
            <a:off x="2840251" y="2860831"/>
            <a:ext cx="1620431" cy="2184030"/>
          </a:xfrm>
          <a:solidFill>
            <a:schemeClr val="bg2"/>
          </a:solidFill>
          <a:ln w="28575">
            <a:solidFill>
              <a:schemeClr val="bg1"/>
            </a:solidFill>
          </a:ln>
        </p:spPr>
        <p:txBody>
          <a:bodyPr/>
          <a:lstStyle/>
          <a:p>
            <a:endParaRPr lang="en-GB"/>
          </a:p>
        </p:txBody>
      </p:sp>
      <p:sp>
        <p:nvSpPr>
          <p:cNvPr id="12" name="Picture Placeholder 11"/>
          <p:cNvSpPr>
            <a:spLocks noGrp="1"/>
          </p:cNvSpPr>
          <p:nvPr>
            <p:ph type="pic" sz="quarter" idx="16"/>
          </p:nvPr>
        </p:nvSpPr>
        <p:spPr>
          <a:xfrm>
            <a:off x="4919097" y="3790927"/>
            <a:ext cx="1987550" cy="1987550"/>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3" name="Picture Placeholder 11"/>
          <p:cNvSpPr>
            <a:spLocks noGrp="1"/>
          </p:cNvSpPr>
          <p:nvPr>
            <p:ph type="pic" sz="quarter" idx="17"/>
          </p:nvPr>
        </p:nvSpPr>
        <p:spPr>
          <a:xfrm>
            <a:off x="938213" y="3908959"/>
            <a:ext cx="1751486" cy="1751486"/>
          </a:xfrm>
          <a:solidFill>
            <a:schemeClr val="bg2"/>
          </a:solidFill>
          <a:ln w="28575">
            <a:solidFill>
              <a:schemeClr val="bg1"/>
            </a:solidFill>
          </a:ln>
        </p:spPr>
        <p:txBody>
          <a:bodyPr vert="horz" lIns="91440" tIns="45720" rIns="91440" bIns="45720" rtlCol="0">
            <a:noAutofit/>
          </a:bodyPr>
          <a:lstStyle>
            <a:lvl1pPr>
              <a:defRPr lang="en-GB"/>
            </a:lvl1pPr>
          </a:lstStyle>
          <a:p>
            <a:pPr lvl="0"/>
            <a:endParaRPr lang="en-GB"/>
          </a:p>
        </p:txBody>
      </p:sp>
      <p:sp>
        <p:nvSpPr>
          <p:cNvPr id="14"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91536908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Round pictur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F46C79FD-C571-418B-AB0F-5EE936C85276}" type="slidenum">
              <a:rPr lang="en-GB" smtClean="0"/>
              <a:pPr/>
              <a:t>‹#›</a:t>
            </a:fld>
            <a:endParaRPr lang="en-GB"/>
          </a:p>
        </p:txBody>
      </p:sp>
      <p:cxnSp>
        <p:nvCxnSpPr>
          <p:cNvPr id="4" name="Straight Connector 3"/>
          <p:cNvCxnSpPr/>
          <p:nvPr userDrawn="1"/>
        </p:nvCxnSpPr>
        <p:spPr>
          <a:xfrm flipH="1">
            <a:off x="838199" y="0"/>
            <a:ext cx="1" cy="1276357"/>
          </a:xfrm>
          <a:prstGeom prst="line">
            <a:avLst/>
          </a:prstGeom>
          <a:ln w="28575">
            <a:solidFill>
              <a:srgbClr val="71BBBE"/>
            </a:solidFill>
          </a:ln>
        </p:spPr>
        <p:style>
          <a:lnRef idx="1">
            <a:schemeClr val="accent1"/>
          </a:lnRef>
          <a:fillRef idx="0">
            <a:schemeClr val="accent1"/>
          </a:fillRef>
          <a:effectRef idx="0">
            <a:schemeClr val="accent1"/>
          </a:effectRef>
          <a:fontRef idx="minor">
            <a:schemeClr val="tx1"/>
          </a:fontRef>
        </p:style>
      </p:cxnSp>
      <p:sp>
        <p:nvSpPr>
          <p:cNvPr id="5"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12" name="Picture Placeholder 11"/>
          <p:cNvSpPr>
            <a:spLocks noGrp="1"/>
          </p:cNvSpPr>
          <p:nvPr>
            <p:ph type="pic" sz="quarter" idx="11"/>
          </p:nvPr>
        </p:nvSpPr>
        <p:spPr>
          <a:xfrm>
            <a:off x="969963" y="1843395"/>
            <a:ext cx="2138669" cy="2138669"/>
          </a:xfrm>
          <a:prstGeom prst="ellipse">
            <a:avLst/>
          </a:prstGeom>
          <a:solidFill>
            <a:schemeClr val="bg2"/>
          </a:solidFill>
        </p:spPr>
        <p:txBody>
          <a:bodyPr/>
          <a:lstStyle/>
          <a:p>
            <a:endParaRPr lang="en-GB"/>
          </a:p>
        </p:txBody>
      </p:sp>
      <p:sp>
        <p:nvSpPr>
          <p:cNvPr id="13" name="Picture Placeholder 11"/>
          <p:cNvSpPr>
            <a:spLocks noGrp="1"/>
          </p:cNvSpPr>
          <p:nvPr>
            <p:ph type="pic" sz="quarter" idx="12"/>
          </p:nvPr>
        </p:nvSpPr>
        <p:spPr>
          <a:xfrm>
            <a:off x="3581400" y="1843394"/>
            <a:ext cx="2138669" cy="2138669"/>
          </a:xfrm>
          <a:prstGeom prst="ellipse">
            <a:avLst/>
          </a:prstGeom>
          <a:solidFill>
            <a:schemeClr val="bg2"/>
          </a:solidFill>
        </p:spPr>
        <p:txBody>
          <a:bodyPr/>
          <a:lstStyle/>
          <a:p>
            <a:endParaRPr lang="en-GB"/>
          </a:p>
        </p:txBody>
      </p:sp>
      <p:sp>
        <p:nvSpPr>
          <p:cNvPr id="14" name="Picture Placeholder 11"/>
          <p:cNvSpPr>
            <a:spLocks noGrp="1"/>
          </p:cNvSpPr>
          <p:nvPr>
            <p:ph type="pic" sz="quarter" idx="13"/>
          </p:nvPr>
        </p:nvSpPr>
        <p:spPr>
          <a:xfrm>
            <a:off x="6192837" y="1843393"/>
            <a:ext cx="2138669" cy="2138669"/>
          </a:xfrm>
          <a:prstGeom prst="ellipse">
            <a:avLst/>
          </a:prstGeom>
          <a:solidFill>
            <a:schemeClr val="bg2"/>
          </a:solidFill>
        </p:spPr>
        <p:txBody>
          <a:bodyPr/>
          <a:lstStyle/>
          <a:p>
            <a:endParaRPr lang="en-GB"/>
          </a:p>
        </p:txBody>
      </p:sp>
      <p:sp>
        <p:nvSpPr>
          <p:cNvPr id="15" name="Picture Placeholder 11"/>
          <p:cNvSpPr>
            <a:spLocks noGrp="1"/>
          </p:cNvSpPr>
          <p:nvPr>
            <p:ph type="pic" sz="quarter" idx="14"/>
          </p:nvPr>
        </p:nvSpPr>
        <p:spPr>
          <a:xfrm>
            <a:off x="8804274" y="1843392"/>
            <a:ext cx="2138669" cy="2138669"/>
          </a:xfrm>
          <a:prstGeom prst="ellipse">
            <a:avLst/>
          </a:prstGeom>
          <a:solidFill>
            <a:schemeClr val="bg2"/>
          </a:solidFill>
        </p:spPr>
        <p:txBody>
          <a:bodyPr/>
          <a:lstStyle/>
          <a:p>
            <a:endParaRPr lang="en-GB"/>
          </a:p>
        </p:txBody>
      </p:sp>
    </p:spTree>
    <p:extLst>
      <p:ext uri="{BB962C8B-B14F-4D97-AF65-F5344CB8AC3E}">
        <p14:creationId xmlns:p14="http://schemas.microsoft.com/office/powerpoint/2010/main" val="37389901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59635" y="-59635"/>
            <a:ext cx="6155635" cy="6983896"/>
          </a:xfrm>
          <a:ln w="28575">
            <a:solidFill>
              <a:schemeClr val="accent5"/>
            </a:solidFill>
          </a:ln>
        </p:spPr>
        <p:txBody>
          <a:bodyPr/>
          <a:lstStyle/>
          <a:p>
            <a:endParaRPr lang="en-GB"/>
          </a:p>
        </p:txBody>
      </p:sp>
      <p:sp>
        <p:nvSpPr>
          <p:cNvPr id="10" name="Rectangle 9"/>
          <p:cNvSpPr/>
          <p:nvPr userDrawn="1"/>
        </p:nvSpPr>
        <p:spPr>
          <a:xfrm>
            <a:off x="3214048" y="1992573"/>
            <a:ext cx="8550322" cy="36166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219447" y="743802"/>
            <a:ext cx="544923" cy="544923"/>
          </a:xfrm>
          <a:prstGeom prst="rect">
            <a:avLst/>
          </a:prstGeom>
        </p:spPr>
      </p:pic>
      <p:sp>
        <p:nvSpPr>
          <p:cNvPr id="3" name="Content Placeholder 2"/>
          <p:cNvSpPr>
            <a:spLocks noGrp="1"/>
          </p:cNvSpPr>
          <p:nvPr>
            <p:ph idx="1"/>
          </p:nvPr>
        </p:nvSpPr>
        <p:spPr>
          <a:xfrm>
            <a:off x="4660710" y="1992572"/>
            <a:ext cx="7103660" cy="3616657"/>
          </a:xfrm>
          <a:solidFill>
            <a:schemeClr val="bg1"/>
          </a:solidFill>
        </p:spPr>
        <p:txBody>
          <a:bodyPr lIns="360000" tIns="360000" rIns="360000" bIns="360000" anchor="ctr" anchorCtr="0">
            <a:noAutofit/>
          </a:bodyPr>
          <a:lstStyle>
            <a:lvl1pPr marL="0" indent="0">
              <a:buFontTx/>
              <a:buNone/>
              <a:defRPr i="1">
                <a:solidFill>
                  <a:schemeClr val="tx2"/>
                </a:solidFill>
              </a:defRPr>
            </a:lvl1pPr>
          </a:lstStyle>
          <a:p>
            <a:pPr lvl="0"/>
            <a:r>
              <a:rPr lang="en-US"/>
              <a:t>Edit Master text styles</a:t>
            </a:r>
          </a:p>
        </p:txBody>
      </p:sp>
      <p:sp>
        <p:nvSpPr>
          <p:cNvPr id="2" name="Title 1">
            <a:extLst>
              <a:ext uri="{FF2B5EF4-FFF2-40B4-BE49-F238E27FC236}">
                <a16:creationId xmlns:a16="http://schemas.microsoft.com/office/drawing/2014/main" id="{DA410283-F643-6C5D-E280-FE0EA4B16501}"/>
              </a:ext>
            </a:extLst>
          </p:cNvPr>
          <p:cNvSpPr>
            <a:spLocks noGrp="1"/>
          </p:cNvSpPr>
          <p:nvPr>
            <p:ph type="title"/>
          </p:nvPr>
        </p:nvSpPr>
        <p:spPr>
          <a:xfrm>
            <a:off x="7613077" y="-616529"/>
            <a:ext cx="3318165" cy="431133"/>
          </a:xfrm>
        </p:spPr>
        <p:txBody>
          <a:bodyPr/>
          <a:lstStyle>
            <a:lvl1pPr>
              <a:defRPr sz="1800"/>
            </a:lvl1pPr>
          </a:lstStyle>
          <a:p>
            <a:r>
              <a:rPr lang="en-US"/>
              <a:t>Click to edit Master title style</a:t>
            </a:r>
            <a:endParaRPr lang="en-GB"/>
          </a:p>
        </p:txBody>
      </p:sp>
    </p:spTree>
    <p:extLst>
      <p:ext uri="{BB962C8B-B14F-4D97-AF65-F5344CB8AC3E}">
        <p14:creationId xmlns:p14="http://schemas.microsoft.com/office/powerpoint/2010/main" val="162485666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F46C79FD-C571-418B-AB0F-5EE936C85276}" type="slidenum">
              <a:rPr lang="en-GB" smtClean="0"/>
              <a:t>‹#›</a:t>
            </a:fld>
            <a:endParaRPr lang="en-GB"/>
          </a:p>
        </p:txBody>
      </p:sp>
      <p:cxnSp>
        <p:nvCxnSpPr>
          <p:cNvPr id="8" name="Straight Connector 7"/>
          <p:cNvCxnSpPr/>
          <p:nvPr userDrawn="1"/>
        </p:nvCxnSpPr>
        <p:spPr>
          <a:xfrm flipH="1">
            <a:off x="838199" y="0"/>
            <a:ext cx="1" cy="1276357"/>
          </a:xfrm>
          <a:prstGeom prst="line">
            <a:avLst/>
          </a:prstGeom>
          <a:ln w="28575">
            <a:solidFill>
              <a:srgbClr val="71BBBE"/>
            </a:solidFill>
          </a:ln>
        </p:spPr>
        <p:style>
          <a:lnRef idx="1">
            <a:schemeClr val="accent1"/>
          </a:lnRef>
          <a:fillRef idx="0">
            <a:schemeClr val="accent1"/>
          </a:fillRef>
          <a:effectRef idx="0">
            <a:schemeClr val="accent1"/>
          </a:effectRef>
          <a:fontRef idx="minor">
            <a:schemeClr val="tx1"/>
          </a:fontRef>
        </p:style>
      </p:cxnSp>
      <p:sp>
        <p:nvSpPr>
          <p:cNvPr id="9" name="Title Placeholder 1"/>
          <p:cNvSpPr>
            <a:spLocks noGrp="1"/>
          </p:cNvSpPr>
          <p:nvPr>
            <p:ph type="title"/>
          </p:nvPr>
        </p:nvSpPr>
        <p:spPr>
          <a:xfrm>
            <a:off x="970722"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Tree>
    <p:extLst>
      <p:ext uri="{BB962C8B-B14F-4D97-AF65-F5344CB8AC3E}">
        <p14:creationId xmlns:p14="http://schemas.microsoft.com/office/powerpoint/2010/main" val="2517091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46C79FD-C571-418B-AB0F-5EE936C85276}" type="slidenum">
              <a:rPr lang="en-GB" smtClean="0"/>
              <a:t>‹#›</a:t>
            </a:fld>
            <a:endParaRPr lang="en-GB"/>
          </a:p>
        </p:txBody>
      </p:sp>
    </p:spTree>
    <p:extLst>
      <p:ext uri="{BB962C8B-B14F-4D97-AF65-F5344CB8AC3E}">
        <p14:creationId xmlns:p14="http://schemas.microsoft.com/office/powerpoint/2010/main" val="1739376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10/28/2024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6543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13" Type="http://schemas.openxmlformats.org/officeDocument/2006/relationships/slideLayout" Target="../slideLayouts/slideLayout20.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slideLayout" Target="../slideLayouts/slideLayout19.xml"/><Relationship Id="rId2" Type="http://schemas.openxmlformats.org/officeDocument/2006/relationships/slideLayout" Target="../slideLayouts/slideLayout9.xml"/><Relationship Id="rId16" Type="http://schemas.openxmlformats.org/officeDocument/2006/relationships/theme" Target="../theme/theme2.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slideLayout" Target="../slideLayouts/slideLayout18.xml"/><Relationship Id="rId5" Type="http://schemas.openxmlformats.org/officeDocument/2006/relationships/slideLayout" Target="../slideLayouts/slideLayout12.xml"/><Relationship Id="rId15" Type="http://schemas.openxmlformats.org/officeDocument/2006/relationships/slideLayout" Target="../slideLayouts/slideLayout22.xml"/><Relationship Id="rId10" Type="http://schemas.openxmlformats.org/officeDocument/2006/relationships/slideLayout" Target="../slideLayouts/slideLayout17.xml"/><Relationship Id="rId4" Type="http://schemas.openxmlformats.org/officeDocument/2006/relationships/slideLayout" Target="../slideLayouts/slideLayout11.xml"/><Relationship Id="rId9" Type="http://schemas.openxmlformats.org/officeDocument/2006/relationships/slideLayout" Target="../slideLayouts/slideLayout16.xml"/><Relationship Id="rId14"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theme" Target="../theme/theme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10" Type="http://schemas.openxmlformats.org/officeDocument/2006/relationships/theme" Target="../theme/theme4.xml"/><Relationship Id="rId4" Type="http://schemas.openxmlformats.org/officeDocument/2006/relationships/slideLayout" Target="../slideLayouts/slideLayout36.xml"/><Relationship Id="rId9" Type="http://schemas.openxmlformats.org/officeDocument/2006/relationships/slideLayout" Target="../slideLayouts/slideLayout4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3" Type="http://schemas.openxmlformats.org/officeDocument/2006/relationships/slideLayout" Target="../slideLayouts/slideLayout44.xml"/><Relationship Id="rId7" Type="http://schemas.openxmlformats.org/officeDocument/2006/relationships/slideLayout" Target="../slideLayouts/slideLayout48.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theme" Target="../theme/theme6.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5" Type="http://schemas.openxmlformats.org/officeDocument/2006/relationships/slideLayout" Target="../slideLayouts/slideLayout68.xml"/><Relationship Id="rId10" Type="http://schemas.openxmlformats.org/officeDocument/2006/relationships/theme" Target="../theme/theme7.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18" Type="http://schemas.openxmlformats.org/officeDocument/2006/relationships/theme" Target="../theme/theme8.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slideLayout" Target="../slideLayouts/slideLayout89.xml"/><Relationship Id="rId2" Type="http://schemas.openxmlformats.org/officeDocument/2006/relationships/slideLayout" Target="../slideLayouts/slideLayout74.xml"/><Relationship Id="rId16" Type="http://schemas.openxmlformats.org/officeDocument/2006/relationships/slideLayout" Target="../slideLayouts/slideLayout88.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slideLayout" Target="../slideLayouts/slideLayout87.xml"/><Relationship Id="rId10" Type="http://schemas.openxmlformats.org/officeDocument/2006/relationships/slideLayout" Target="../slideLayouts/slideLayout82.xml"/><Relationship Id="rId19" Type="http://schemas.openxmlformats.org/officeDocument/2006/relationships/image" Target="../media/image50.png"/><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sldNum" idx="12"/>
          </p:nvPr>
        </p:nvSpPr>
        <p:spPr>
          <a:xfrm>
            <a:off x="697524" y="6131286"/>
            <a:ext cx="274320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1200" b="0" i="0" u="none" strike="noStrike" cap="none">
                <a:solidFill>
                  <a:srgbClr val="767676"/>
                </a:solidFill>
                <a:latin typeface="Arial"/>
                <a:ea typeface="Arial"/>
                <a:cs typeface="Arial"/>
                <a:sym typeface="Arial"/>
              </a:defRPr>
            </a:lvl1pPr>
            <a:lvl2pPr marL="0" marR="0" lvl="1" indent="0" algn="l" rtl="0">
              <a:spcBef>
                <a:spcPts val="0"/>
              </a:spcBef>
              <a:buNone/>
              <a:defRPr sz="1200" b="0" i="0" u="none" strike="noStrike" cap="none">
                <a:solidFill>
                  <a:srgbClr val="767676"/>
                </a:solidFill>
                <a:latin typeface="Arial"/>
                <a:ea typeface="Arial"/>
                <a:cs typeface="Arial"/>
                <a:sym typeface="Arial"/>
              </a:defRPr>
            </a:lvl2pPr>
            <a:lvl3pPr marL="0" marR="0" lvl="2" indent="0" algn="l" rtl="0">
              <a:spcBef>
                <a:spcPts val="0"/>
              </a:spcBef>
              <a:buNone/>
              <a:defRPr sz="1200" b="0" i="0" u="none" strike="noStrike" cap="none">
                <a:solidFill>
                  <a:srgbClr val="767676"/>
                </a:solidFill>
                <a:latin typeface="Arial"/>
                <a:ea typeface="Arial"/>
                <a:cs typeface="Arial"/>
                <a:sym typeface="Arial"/>
              </a:defRPr>
            </a:lvl3pPr>
            <a:lvl4pPr marL="0" marR="0" lvl="3" indent="0" algn="l" rtl="0">
              <a:spcBef>
                <a:spcPts val="0"/>
              </a:spcBef>
              <a:buNone/>
              <a:defRPr sz="1200" b="0" i="0" u="none" strike="noStrike" cap="none">
                <a:solidFill>
                  <a:srgbClr val="767676"/>
                </a:solidFill>
                <a:latin typeface="Arial"/>
                <a:ea typeface="Arial"/>
                <a:cs typeface="Arial"/>
                <a:sym typeface="Arial"/>
              </a:defRPr>
            </a:lvl4pPr>
            <a:lvl5pPr marL="0" marR="0" lvl="4" indent="0" algn="l" rtl="0">
              <a:spcBef>
                <a:spcPts val="0"/>
              </a:spcBef>
              <a:buNone/>
              <a:defRPr sz="1200" b="0" i="0" u="none" strike="noStrike" cap="none">
                <a:solidFill>
                  <a:srgbClr val="767676"/>
                </a:solidFill>
                <a:latin typeface="Arial"/>
                <a:ea typeface="Arial"/>
                <a:cs typeface="Arial"/>
                <a:sym typeface="Arial"/>
              </a:defRPr>
            </a:lvl5pPr>
            <a:lvl6pPr marL="0" marR="0" lvl="5" indent="0" algn="l" rtl="0">
              <a:spcBef>
                <a:spcPts val="0"/>
              </a:spcBef>
              <a:buNone/>
              <a:defRPr sz="1200" b="0" i="0" u="none" strike="noStrike" cap="none">
                <a:solidFill>
                  <a:srgbClr val="767676"/>
                </a:solidFill>
                <a:latin typeface="Arial"/>
                <a:ea typeface="Arial"/>
                <a:cs typeface="Arial"/>
                <a:sym typeface="Arial"/>
              </a:defRPr>
            </a:lvl6pPr>
            <a:lvl7pPr marL="0" marR="0" lvl="6" indent="0" algn="l" rtl="0">
              <a:spcBef>
                <a:spcPts val="0"/>
              </a:spcBef>
              <a:buNone/>
              <a:defRPr sz="1200" b="0" i="0" u="none" strike="noStrike" cap="none">
                <a:solidFill>
                  <a:srgbClr val="767676"/>
                </a:solidFill>
                <a:latin typeface="Arial"/>
                <a:ea typeface="Arial"/>
                <a:cs typeface="Arial"/>
                <a:sym typeface="Arial"/>
              </a:defRPr>
            </a:lvl7pPr>
            <a:lvl8pPr marL="0" marR="0" lvl="7" indent="0" algn="l" rtl="0">
              <a:spcBef>
                <a:spcPts val="0"/>
              </a:spcBef>
              <a:buNone/>
              <a:defRPr sz="1200" b="0" i="0" u="none" strike="noStrike" cap="none">
                <a:solidFill>
                  <a:srgbClr val="767676"/>
                </a:solidFill>
                <a:latin typeface="Arial"/>
                <a:ea typeface="Arial"/>
                <a:cs typeface="Arial"/>
                <a:sym typeface="Arial"/>
              </a:defRPr>
            </a:lvl8pPr>
            <a:lvl9pPr marL="0" marR="0" lvl="8" indent="0" algn="l" rtl="0">
              <a:spcBef>
                <a:spcPts val="0"/>
              </a:spcBef>
              <a:buNone/>
              <a:defRPr sz="1200" b="0" i="0" u="none" strike="noStrike" cap="none">
                <a:solidFill>
                  <a:srgbClr val="767676"/>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GB"/>
              <a:t>‹#›</a:t>
            </a:fld>
            <a:endParaRPr/>
          </a:p>
        </p:txBody>
      </p:sp>
      <p:sp>
        <p:nvSpPr>
          <p:cNvPr id="11" name="Google Shape;11;p21"/>
          <p:cNvSpPr txBox="1">
            <a:spLocks noGrp="1"/>
          </p:cNvSpPr>
          <p:nvPr>
            <p:ph type="title"/>
          </p:nvPr>
        </p:nvSpPr>
        <p:spPr>
          <a:xfrm>
            <a:off x="838200" y="482860"/>
            <a:ext cx="10515600" cy="782357"/>
          </a:xfrm>
          <a:prstGeom prst="rect">
            <a:avLst/>
          </a:prstGeom>
          <a:noFill/>
          <a:ln>
            <a:noFill/>
          </a:ln>
        </p:spPr>
        <p:txBody>
          <a:bodyPr spcFirstLastPara="1" wrap="square" lIns="91425" tIns="45700" rIns="91425" bIns="0" anchor="b" anchorCtr="0">
            <a:noAutofit/>
          </a:bodyPr>
          <a:lstStyle>
            <a:lvl1pPr marR="0" lvl="0" algn="l" rtl="0">
              <a:lnSpc>
                <a:spcPct val="90000"/>
              </a:lnSpc>
              <a:spcBef>
                <a:spcPts val="0"/>
              </a:spcBef>
              <a:spcAft>
                <a:spcPts val="0"/>
              </a:spcAft>
              <a:buClr>
                <a:schemeClr val="dk2"/>
              </a:buClr>
              <a:buSzPts val="4000"/>
              <a:buFont typeface="Arial"/>
              <a:buNone/>
              <a:defRPr sz="40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21"/>
          <p:cNvSpPr txBox="1">
            <a:spLocks noGrp="1"/>
          </p:cNvSpPr>
          <p:nvPr>
            <p:ph type="body" idx="1"/>
          </p:nvPr>
        </p:nvSpPr>
        <p:spPr>
          <a:xfrm>
            <a:off x="838200" y="1825625"/>
            <a:ext cx="10515600" cy="3881904"/>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0"/>
              </a:spcBef>
              <a:spcAft>
                <a:spcPts val="0"/>
              </a:spcAft>
              <a:buClr>
                <a:schemeClr val="dk2"/>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18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180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180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18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pic>
        <p:nvPicPr>
          <p:cNvPr id="13" name="Google Shape;13;p21" descr="European Commission"/>
          <p:cNvPicPr preferRelativeResize="0"/>
          <p:nvPr/>
        </p:nvPicPr>
        <p:blipFill rotWithShape="1">
          <a:blip r:embed="rId9">
            <a:alphaModFix/>
          </a:blip>
          <a:srcRect/>
          <a:stretch/>
        </p:blipFill>
        <p:spPr>
          <a:xfrm>
            <a:off x="10033852" y="6045988"/>
            <a:ext cx="1715733" cy="450423"/>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10/28/2024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859250133"/>
      </p:ext>
    </p:extLst>
  </p:cSld>
  <p:clrMap bg1="lt1" tx1="dk1" bg2="lt2" tx2="dk2" accent1="accent1" accent2="accent2" accent3="accent3" accent4="accent4" accent5="accent5" accent6="accent6" hlink="hlink" folHlink="folHlink"/>
  <p:sldLayoutIdLst>
    <p:sldLayoutId id="2147483875" r:id="rId1"/>
    <p:sldLayoutId id="2147483876"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 id="2147483888" r:id="rId12"/>
    <p:sldLayoutId id="2147483831" r:id="rId13"/>
    <p:sldLayoutId id="2147483832" r:id="rId14"/>
    <p:sldLayoutId id="214748383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7205-0D8E-46CF-A34C-23F47A4F24DF}" type="datetimeFigureOut">
              <a:rPr lang="en-US" smtClean="0"/>
              <a:t>10/28/2024</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8"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a:p>
          </p:txBody>
        </p:sp>
      </p:grpSp>
    </p:spTree>
    <p:extLst>
      <p:ext uri="{BB962C8B-B14F-4D97-AF65-F5344CB8AC3E}">
        <p14:creationId xmlns:p14="http://schemas.microsoft.com/office/powerpoint/2010/main" val="151316511"/>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7205-0D8E-46CF-A34C-23F47A4F24DF}" type="datetimeFigureOut">
              <a:rPr lang="en-US" smtClean="0"/>
              <a:t>10/28/2024</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8"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a:p>
          </p:txBody>
        </p:sp>
      </p:grpSp>
    </p:spTree>
    <p:extLst>
      <p:ext uri="{BB962C8B-B14F-4D97-AF65-F5344CB8AC3E}">
        <p14:creationId xmlns:p14="http://schemas.microsoft.com/office/powerpoint/2010/main" val="2117634177"/>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D8E7205-0D8E-46CF-A34C-23F47A4F24DF}" type="datetimeFigureOut">
              <a:rPr lang="en-US" smtClean="0"/>
              <a:t>10/28/2024</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9"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sz="1350"/>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sz="1350"/>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sz="1350"/>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sz="1350"/>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sz="1350"/>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sz="1350"/>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sz="1350"/>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sz="1350"/>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sz="1350"/>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sz="1350"/>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sz="1350"/>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sz="1350"/>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sz="1350"/>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sz="1350"/>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sz="1350"/>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sz="1350"/>
            </a:p>
          </p:txBody>
        </p:sp>
      </p:grpSp>
    </p:spTree>
    <p:extLst>
      <p:ext uri="{BB962C8B-B14F-4D97-AF65-F5344CB8AC3E}">
        <p14:creationId xmlns:p14="http://schemas.microsoft.com/office/powerpoint/2010/main" val="3369490796"/>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7205-0D8E-46CF-A34C-23F47A4F24DF}" type="datetimeFigureOut">
              <a:rPr lang="en-US" smtClean="0"/>
              <a:t>10/28/2024</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8"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a:p>
          </p:txBody>
        </p:sp>
      </p:grpSp>
    </p:spTree>
    <p:extLst>
      <p:ext uri="{BB962C8B-B14F-4D97-AF65-F5344CB8AC3E}">
        <p14:creationId xmlns:p14="http://schemas.microsoft.com/office/powerpoint/2010/main" val="4067007277"/>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49DBA42-786D-4B8E-9F25-2B172A67B2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840412A-EB9E-456B-A243-A4600992B2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DFBAA6-59D7-4910-9289-400A72D26A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8E7205-0D8E-46CF-A34C-23F47A4F24DF}" type="datetimeFigureOut">
              <a:rPr lang="en-US" smtClean="0"/>
              <a:t>10/28/2024</a:t>
            </a:fld>
            <a:endParaRPr lang="en-US"/>
          </a:p>
        </p:txBody>
      </p:sp>
      <p:sp>
        <p:nvSpPr>
          <p:cNvPr id="5" name="Footer Placeholder 4">
            <a:extLst>
              <a:ext uri="{FF2B5EF4-FFF2-40B4-BE49-F238E27FC236}">
                <a16:creationId xmlns:a16="http://schemas.microsoft.com/office/drawing/2014/main" id="{6B5E871A-DD76-4E5F-81E4-66E7BF34AA6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4A4F133-28A2-4F40-941B-7E200968FB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59079E-2BC8-44ED-8379-DE36A2A69A58}" type="slidenum">
              <a:rPr lang="en-US" smtClean="0"/>
              <a:t>‹#›</a:t>
            </a:fld>
            <a:endParaRPr lang="en-US"/>
          </a:p>
        </p:txBody>
      </p:sp>
      <p:grpSp>
        <p:nvGrpSpPr>
          <p:cNvPr id="25" name="Group 24">
            <a:extLst>
              <a:ext uri="{FF2B5EF4-FFF2-40B4-BE49-F238E27FC236}">
                <a16:creationId xmlns:a16="http://schemas.microsoft.com/office/drawing/2014/main" id="{52525FA8-03E8-4D25-9993-51D34049B17F}"/>
              </a:ext>
            </a:extLst>
          </p:cNvPr>
          <p:cNvGrpSpPr>
            <a:grpSpLocks noChangeAspect="1"/>
          </p:cNvGrpSpPr>
          <p:nvPr userDrawn="1"/>
        </p:nvGrpSpPr>
        <p:grpSpPr>
          <a:xfrm>
            <a:off x="10659698" y="-477287"/>
            <a:ext cx="1532301" cy="383075"/>
            <a:chOff x="10659698" y="-477287"/>
            <a:chExt cx="1532301" cy="383075"/>
          </a:xfrm>
        </p:grpSpPr>
        <p:sp>
          <p:nvSpPr>
            <p:cNvPr id="9" name="Freeform: Shape 8">
              <a:extLst>
                <a:ext uri="{FF2B5EF4-FFF2-40B4-BE49-F238E27FC236}">
                  <a16:creationId xmlns:a16="http://schemas.microsoft.com/office/drawing/2014/main" id="{DCF33BEA-D726-4787-BB9E-35D88981CDDC}"/>
                </a:ext>
              </a:extLst>
            </p:cNvPr>
            <p:cNvSpPr/>
            <p:nvPr/>
          </p:nvSpPr>
          <p:spPr>
            <a:xfrm>
              <a:off x="10659698"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8D6BF"/>
            </a:solidFill>
            <a:ln w="226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7BA13802-BB4A-4E76-8511-5D5FAA834B47}"/>
                </a:ext>
              </a:extLst>
            </p:cNvPr>
            <p:cNvSpPr/>
            <p:nvPr/>
          </p:nvSpPr>
          <p:spPr>
            <a:xfrm>
              <a:off x="10851235"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99C2E"/>
            </a:solidFill>
            <a:ln w="2268"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F88849C2-EC61-4D44-A2F9-D720A6CAB8BA}"/>
                </a:ext>
              </a:extLst>
            </p:cNvPr>
            <p:cNvSpPr/>
            <p:nvPr/>
          </p:nvSpPr>
          <p:spPr>
            <a:xfrm>
              <a:off x="11042773"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DB2866"/>
            </a:solidFill>
            <a:ln w="226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7AF4AC05-3443-41EF-82FF-0CB8865708E0}"/>
                </a:ext>
              </a:extLst>
            </p:cNvPr>
            <p:cNvSpPr/>
            <p:nvPr/>
          </p:nvSpPr>
          <p:spPr>
            <a:xfrm>
              <a:off x="11234311"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03895"/>
            </a:solidFill>
            <a:ln w="2268"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DDB0BA6C-7CA0-4204-9C39-9E4139AF6876}"/>
                </a:ext>
              </a:extLst>
            </p:cNvPr>
            <p:cNvSpPr/>
            <p:nvPr/>
          </p:nvSpPr>
          <p:spPr>
            <a:xfrm>
              <a:off x="11425849"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26A37"/>
            </a:solidFill>
            <a:ln w="226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0C98BB34-5E45-4107-B8AD-248177B0E258}"/>
                </a:ext>
              </a:extLst>
            </p:cNvPr>
            <p:cNvSpPr/>
            <p:nvPr/>
          </p:nvSpPr>
          <p:spPr>
            <a:xfrm>
              <a:off x="11617386"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1E75BB"/>
            </a:solidFill>
            <a:ln w="2268"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B3A5AC5F-8A9B-4CD8-93F8-ACA3562BA810}"/>
                </a:ext>
              </a:extLst>
            </p:cNvPr>
            <p:cNvSpPr/>
            <p:nvPr/>
          </p:nvSpPr>
          <p:spPr>
            <a:xfrm>
              <a:off x="11808924"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00AEEF"/>
            </a:solidFill>
            <a:ln w="2268"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69EBCD35-FCAC-4A49-9C45-9DFCDEC1137E}"/>
                </a:ext>
              </a:extLst>
            </p:cNvPr>
            <p:cNvSpPr/>
            <p:nvPr/>
          </p:nvSpPr>
          <p:spPr>
            <a:xfrm>
              <a:off x="12000462" y="-477287"/>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DC63F"/>
            </a:solidFill>
            <a:ln w="2268"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37D13B2A-A248-435E-A8BC-2A5B33110733}"/>
                </a:ext>
              </a:extLst>
            </p:cNvPr>
            <p:cNvSpPr/>
            <p:nvPr/>
          </p:nvSpPr>
          <p:spPr>
            <a:xfrm>
              <a:off x="10659698"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BE2DD"/>
            </a:solidFill>
            <a:ln w="2268"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E9166F15-EE65-4B2C-9C23-6DDAFC739196}"/>
                </a:ext>
              </a:extLst>
            </p:cNvPr>
            <p:cNvSpPr/>
            <p:nvPr/>
          </p:nvSpPr>
          <p:spPr>
            <a:xfrm>
              <a:off x="10851235"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BCB8C"/>
            </a:solidFill>
            <a:ln w="2268"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2DD8593A-6009-44F2-8E2A-6813FF9EF96A}"/>
                </a:ext>
              </a:extLst>
            </p:cNvPr>
            <p:cNvSpPr/>
            <p:nvPr/>
          </p:nvSpPr>
          <p:spPr>
            <a:xfrm>
              <a:off x="11042773"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E8959F"/>
            </a:solidFill>
            <a:ln w="2268"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25B611D0-8A23-4627-A77B-C4433F99B700}"/>
                </a:ext>
              </a:extLst>
            </p:cNvPr>
            <p:cNvSpPr/>
            <p:nvPr/>
          </p:nvSpPr>
          <p:spPr>
            <a:xfrm>
              <a:off x="11234311"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BE8EB9"/>
            </a:solidFill>
            <a:ln w="2268"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D44A5572-B546-4D50-95FD-C321A4D54FDA}"/>
                </a:ext>
              </a:extLst>
            </p:cNvPr>
            <p:cNvSpPr/>
            <p:nvPr/>
          </p:nvSpPr>
          <p:spPr>
            <a:xfrm>
              <a:off x="11425849"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F6AB83"/>
            </a:solidFill>
            <a:ln w="2268"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761C03BB-E5CA-4ABC-AACB-F9487C5E9039}"/>
                </a:ext>
              </a:extLst>
            </p:cNvPr>
            <p:cNvSpPr/>
            <p:nvPr/>
          </p:nvSpPr>
          <p:spPr>
            <a:xfrm>
              <a:off x="11617386"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8FA7D4"/>
            </a:solidFill>
            <a:ln w="2268"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B0F194B5-6DBA-406F-A777-7EDB54402E9F}"/>
                </a:ext>
              </a:extLst>
            </p:cNvPr>
            <p:cNvSpPr/>
            <p:nvPr/>
          </p:nvSpPr>
          <p:spPr>
            <a:xfrm>
              <a:off x="11808924"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9CC4E8"/>
            </a:solidFill>
            <a:ln w="2268"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AF109BB0-CEA8-4E08-8CC8-DACAF89A03A2}"/>
                </a:ext>
              </a:extLst>
            </p:cNvPr>
            <p:cNvSpPr/>
            <p:nvPr/>
          </p:nvSpPr>
          <p:spPr>
            <a:xfrm>
              <a:off x="12000462" y="-285749"/>
              <a:ext cx="191537" cy="191537"/>
            </a:xfrm>
            <a:custGeom>
              <a:avLst/>
              <a:gdLst>
                <a:gd name="connsiteX0" fmla="*/ 0 w 191537"/>
                <a:gd name="connsiteY0" fmla="*/ 0 h 191537"/>
                <a:gd name="connsiteX1" fmla="*/ 191538 w 191537"/>
                <a:gd name="connsiteY1" fmla="*/ 0 h 191537"/>
                <a:gd name="connsiteX2" fmla="*/ 191538 w 191537"/>
                <a:gd name="connsiteY2" fmla="*/ 191538 h 191537"/>
                <a:gd name="connsiteX3" fmla="*/ 0 w 191537"/>
                <a:gd name="connsiteY3" fmla="*/ 191538 h 191537"/>
              </a:gdLst>
              <a:ahLst/>
              <a:cxnLst>
                <a:cxn ang="0">
                  <a:pos x="connsiteX0" y="connsiteY0"/>
                </a:cxn>
                <a:cxn ang="0">
                  <a:pos x="connsiteX1" y="connsiteY1"/>
                </a:cxn>
                <a:cxn ang="0">
                  <a:pos x="connsiteX2" y="connsiteY2"/>
                </a:cxn>
                <a:cxn ang="0">
                  <a:pos x="connsiteX3" y="connsiteY3"/>
                </a:cxn>
              </a:cxnLst>
              <a:rect l="l" t="t" r="r" b="b"/>
              <a:pathLst>
                <a:path w="191537" h="191537">
                  <a:moveTo>
                    <a:pt x="0" y="0"/>
                  </a:moveTo>
                  <a:lnTo>
                    <a:pt x="191538" y="0"/>
                  </a:lnTo>
                  <a:lnTo>
                    <a:pt x="191538" y="191538"/>
                  </a:lnTo>
                  <a:lnTo>
                    <a:pt x="0" y="191538"/>
                  </a:lnTo>
                  <a:close/>
                </a:path>
              </a:pathLst>
            </a:custGeom>
            <a:solidFill>
              <a:srgbClr val="C7DC98"/>
            </a:solidFill>
            <a:ln w="2268" cap="flat">
              <a:noFill/>
              <a:prstDash val="solid"/>
              <a:miter/>
            </a:ln>
          </p:spPr>
          <p:txBody>
            <a:bodyPr rtlCol="0" anchor="ctr"/>
            <a:lstStyle/>
            <a:p>
              <a:endParaRPr lang="en-US"/>
            </a:p>
          </p:txBody>
        </p:sp>
      </p:grpSp>
    </p:spTree>
    <p:extLst>
      <p:ext uri="{BB962C8B-B14F-4D97-AF65-F5344CB8AC3E}">
        <p14:creationId xmlns:p14="http://schemas.microsoft.com/office/powerpoint/2010/main" val="4279174299"/>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680">
          <p15:clr>
            <a:srgbClr val="F26B43"/>
          </p15:clr>
        </p15:guide>
        <p15:guide id="2">
          <p15:clr>
            <a:srgbClr val="F26B43"/>
          </p15:clr>
        </p15:guide>
        <p15:guide id="3" orient="horz" pos="4320">
          <p15:clr>
            <a:srgbClr val="F26B43"/>
          </p15:clr>
        </p15:guide>
        <p15:guide id="4" orient="horz">
          <p15:clr>
            <a:srgbClr val="F26B43"/>
          </p15:clr>
        </p15:guide>
        <p15:guide id="5" orient="horz" pos="63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482860"/>
            <a:ext cx="10515600" cy="782357"/>
          </a:xfrm>
          <a:prstGeom prst="rect">
            <a:avLst/>
          </a:prstGeom>
        </p:spPr>
        <p:txBody>
          <a:bodyPr vert="horz" lIns="91440" tIns="45720" rIns="91440" bIns="0" rtlCol="0" anchor="b" anchorCtr="0">
            <a:no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3881904"/>
          </a:xfrm>
          <a:prstGeom prst="rect">
            <a:avLst/>
          </a:prstGeom>
        </p:spPr>
        <p:txBody>
          <a:bodyPr vert="horz" lIns="91440" tIns="45720" rIns="9144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838200" y="6131286"/>
            <a:ext cx="2743200" cy="365125"/>
          </a:xfrm>
          <a:prstGeom prst="rect">
            <a:avLst/>
          </a:prstGeom>
        </p:spPr>
        <p:txBody>
          <a:bodyPr vert="horz" lIns="91440" tIns="45720" rIns="91440" bIns="45720" rtlCol="0" anchor="ctr">
            <a:noAutofit/>
          </a:bodyPr>
          <a:lstStyle>
            <a:lvl1pPr algn="l">
              <a:defRPr sz="1200">
                <a:solidFill>
                  <a:schemeClr val="tx1">
                    <a:tint val="75000"/>
                  </a:schemeClr>
                </a:solidFill>
              </a:defRPr>
            </a:lvl1pPr>
          </a:lstStyle>
          <a:p>
            <a:fld id="{F46C79FD-C571-418B-AB0F-5EE936C85276}" type="slidenum">
              <a:rPr lang="en-GB" smtClean="0"/>
              <a:pPr/>
              <a:t>‹#›</a:t>
            </a:fld>
            <a:endParaRPr lang="en-GB"/>
          </a:p>
        </p:txBody>
      </p:sp>
      <p:pic>
        <p:nvPicPr>
          <p:cNvPr id="7" name="Picture 6"/>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033852" y="6045988"/>
            <a:ext cx="1715733" cy="450423"/>
          </a:xfrm>
          <a:prstGeom prst="rect">
            <a:avLst/>
          </a:prstGeom>
        </p:spPr>
      </p:pic>
    </p:spTree>
    <p:extLst>
      <p:ext uri="{BB962C8B-B14F-4D97-AF65-F5344CB8AC3E}">
        <p14:creationId xmlns:p14="http://schemas.microsoft.com/office/powerpoint/2010/main" val="116722130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Lst>
  <p:hf sldNum="0" hdr="0" ftr="0" dt="0"/>
  <p:txStyles>
    <p:titleStyle>
      <a:lvl1pPr algn="l" defTabSz="914400" rtl="0" eaLnBrk="1" latinLnBrk="0" hangingPunct="1">
        <a:lnSpc>
          <a:spcPct val="90000"/>
        </a:lnSpc>
        <a:spcBef>
          <a:spcPct val="0"/>
        </a:spcBef>
        <a:buNone/>
        <a:defRPr sz="40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0"/>
        </a:spcBef>
        <a:spcAft>
          <a:spcPts val="1800"/>
        </a:spcAft>
        <a:buClr>
          <a:schemeClr val="tx2"/>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spcAft>
          <a:spcPts val="1800"/>
        </a:spcAft>
        <a:buClr>
          <a:schemeClr val="tx2"/>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6.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6.xml"/></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8.jpeg"/><Relationship Id="rId1" Type="http://schemas.openxmlformats.org/officeDocument/2006/relationships/slideLayout" Target="../slideLayouts/slideLayout8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creativecommons.org/licenses/by/4.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2" name="Google Shape;17;p22" descr="European Commission">
            <a:extLst>
              <a:ext uri="{FF2B5EF4-FFF2-40B4-BE49-F238E27FC236}">
                <a16:creationId xmlns:a16="http://schemas.microsoft.com/office/drawing/2014/main" id="{F331827D-67AB-BC45-5244-975836C82EE5}"/>
              </a:ext>
            </a:extLst>
          </p:cNvPr>
          <p:cNvPicPr preferRelativeResize="0"/>
          <p:nvPr/>
        </p:nvPicPr>
        <p:blipFill rotWithShape="1">
          <a:blip r:embed="rId3">
            <a:alphaModFix/>
          </a:blip>
          <a:srcRect/>
          <a:stretch/>
        </p:blipFill>
        <p:spPr>
          <a:xfrm>
            <a:off x="5388933" y="258042"/>
            <a:ext cx="1659793" cy="1152460"/>
          </a:xfrm>
          <a:prstGeom prst="rect">
            <a:avLst/>
          </a:prstGeom>
          <a:noFill/>
          <a:ln>
            <a:noFill/>
          </a:ln>
        </p:spPr>
      </p:pic>
      <p:sp>
        <p:nvSpPr>
          <p:cNvPr id="188" name="Google Shape;188;p1"/>
          <p:cNvSpPr txBox="1">
            <a:spLocks noGrp="1"/>
          </p:cNvSpPr>
          <p:nvPr>
            <p:ph type="ctrTitle"/>
          </p:nvPr>
        </p:nvSpPr>
        <p:spPr>
          <a:xfrm>
            <a:off x="1071349" y="1992572"/>
            <a:ext cx="11120651" cy="2149523"/>
          </a:xfrm>
          <a:prstGeom prst="rect">
            <a:avLst/>
          </a:prstGeom>
          <a:noFill/>
          <a:ln>
            <a:noFill/>
          </a:ln>
        </p:spPr>
        <p:txBody>
          <a:bodyPr spcFirstLastPara="1" wrap="square" lIns="91425" tIns="45700" rIns="91425" bIns="0" anchor="t" anchorCtr="0">
            <a:noAutofit/>
          </a:bodyPr>
          <a:lstStyle/>
          <a:p>
            <a:br>
              <a:rPr lang="en-US" sz="2400">
                <a:solidFill>
                  <a:schemeClr val="bg1"/>
                </a:solidFill>
                <a:latin typeface="Calibri"/>
                <a:cs typeface="Calibri"/>
              </a:rPr>
            </a:br>
            <a:endParaRPr lang="pl-PL" sz="2400">
              <a:solidFill>
                <a:srgbClr val="000000"/>
              </a:solidFill>
              <a:latin typeface="Calibri"/>
              <a:cs typeface="Calibri"/>
            </a:endParaRPr>
          </a:p>
        </p:txBody>
      </p:sp>
      <p:sp>
        <p:nvSpPr>
          <p:cNvPr id="189" name="Google Shape;189;p1"/>
          <p:cNvSpPr txBox="1">
            <a:spLocks noGrp="1"/>
          </p:cNvSpPr>
          <p:nvPr>
            <p:ph type="subTitle" idx="1"/>
          </p:nvPr>
        </p:nvSpPr>
        <p:spPr>
          <a:xfrm>
            <a:off x="1186217" y="2980123"/>
            <a:ext cx="10065224" cy="2858196"/>
          </a:xfrm>
          <a:prstGeom prst="rect">
            <a:avLst/>
          </a:prstGeom>
          <a:noFill/>
          <a:ln>
            <a:noFill/>
          </a:ln>
        </p:spPr>
        <p:txBody>
          <a:bodyPr spcFirstLastPara="1" wrap="square" lIns="91425" tIns="45700" rIns="91425" bIns="45700" anchor="t" anchorCtr="0">
            <a:noAutofit/>
          </a:bodyPr>
          <a:lstStyle/>
          <a:p>
            <a:pPr marL="0" indent="0"/>
            <a:r>
              <a:rPr lang="en-US" sz="3200" dirty="0">
                <a:solidFill>
                  <a:schemeClr val="bg1"/>
                </a:solidFill>
                <a:latin typeface="Arial"/>
                <a:cs typeface="Calibri"/>
              </a:rPr>
              <a:t>The European Approach and a European Degree</a:t>
            </a:r>
            <a:br>
              <a:rPr lang="en-US" sz="2400" dirty="0">
                <a:solidFill>
                  <a:schemeClr val="bg1"/>
                </a:solidFill>
                <a:cs typeface="Calibri"/>
              </a:rPr>
            </a:br>
            <a:endParaRPr lang="en-US" sz="2400" dirty="0">
              <a:solidFill>
                <a:srgbClr val="000000"/>
              </a:solidFill>
              <a:cs typeface="Calibri"/>
            </a:endParaRPr>
          </a:p>
        </p:txBody>
      </p:sp>
      <p:sp>
        <p:nvSpPr>
          <p:cNvPr id="190" name="Google Shape;190;p1"/>
          <p:cNvSpPr txBox="1">
            <a:spLocks noGrp="1"/>
          </p:cNvSpPr>
          <p:nvPr>
            <p:ph type="body" idx="2"/>
          </p:nvPr>
        </p:nvSpPr>
        <p:spPr>
          <a:xfrm>
            <a:off x="4797632" y="5838319"/>
            <a:ext cx="6338682" cy="528998"/>
          </a:xfrm>
          <a:prstGeom prst="rect">
            <a:avLst/>
          </a:prstGeom>
          <a:noFill/>
          <a:ln>
            <a:noFill/>
          </a:ln>
        </p:spPr>
        <p:txBody>
          <a:bodyPr spcFirstLastPara="1" wrap="square" lIns="91425" tIns="45700" rIns="91425" bIns="45700" anchor="t" anchorCtr="0">
            <a:noAutofit/>
          </a:bodyPr>
          <a:lstStyle/>
          <a:p>
            <a:pPr marL="0" lvl="0" indent="0" algn="r" rtl="0">
              <a:lnSpc>
                <a:spcPct val="100000"/>
              </a:lnSpc>
              <a:spcBef>
                <a:spcPts val="0"/>
              </a:spcBef>
              <a:spcAft>
                <a:spcPts val="0"/>
              </a:spcAft>
              <a:buSzPts val="2200"/>
              <a:buFont typeface="Arial"/>
              <a:buNone/>
            </a:pPr>
            <a:r>
              <a:rPr lang="fr-BE"/>
              <a:t>D</a:t>
            </a:r>
            <a:endParaRPr lang="pl-PL">
              <a:cs typeface="Calibri"/>
            </a:endParaRPr>
          </a:p>
        </p:txBody>
      </p:sp>
    </p:spTree>
    <p:extLst>
      <p:ext uri="{BB962C8B-B14F-4D97-AF65-F5344CB8AC3E}">
        <p14:creationId xmlns:p14="http://schemas.microsoft.com/office/powerpoint/2010/main" val="2096452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road going through a mountain&#10;&#10;Description automatically generated">
            <a:extLst>
              <a:ext uri="{FF2B5EF4-FFF2-40B4-BE49-F238E27FC236}">
                <a16:creationId xmlns:a16="http://schemas.microsoft.com/office/drawing/2014/main" id="{C4199DEC-D5AA-3E47-9AF1-0D4A822B9A78}"/>
              </a:ext>
            </a:extLst>
          </p:cNvPr>
          <p:cNvPicPr>
            <a:picLocks noChangeAspect="1"/>
          </p:cNvPicPr>
          <p:nvPr/>
        </p:nvPicPr>
        <p:blipFill rotWithShape="1">
          <a:blip r:embed="rId3">
            <a:extLst>
              <a:ext uri="{28A0092B-C50C-407E-A947-70E740481C1C}">
                <a14:useLocalDpi xmlns:a14="http://schemas.microsoft.com/office/drawing/2010/main" val="0"/>
              </a:ext>
            </a:extLst>
          </a:blip>
          <a:srcRect t="25000"/>
          <a:stretch/>
        </p:blipFill>
        <p:spPr>
          <a:xfrm>
            <a:off x="20" y="10"/>
            <a:ext cx="12191980" cy="6857990"/>
          </a:xfrm>
          <a:prstGeom prst="rect">
            <a:avLst/>
          </a:prstGeom>
        </p:spPr>
      </p:pic>
      <p:sp>
        <p:nvSpPr>
          <p:cNvPr id="2" name="Title 1">
            <a:extLst>
              <a:ext uri="{FF2B5EF4-FFF2-40B4-BE49-F238E27FC236}">
                <a16:creationId xmlns:a16="http://schemas.microsoft.com/office/drawing/2014/main" id="{C40C6C62-0E2A-4E0E-B23E-B25E09B80594}"/>
              </a:ext>
            </a:extLst>
          </p:cNvPr>
          <p:cNvSpPr>
            <a:spLocks noGrp="1"/>
          </p:cNvSpPr>
          <p:nvPr>
            <p:ph type="title"/>
          </p:nvPr>
        </p:nvSpPr>
        <p:spPr>
          <a:xfrm>
            <a:off x="4148254" y="5629835"/>
            <a:ext cx="8051277" cy="1232118"/>
          </a:xfrm>
          <a:solidFill>
            <a:schemeClr val="bg1"/>
          </a:solidFill>
        </p:spPr>
        <p:txBody>
          <a:bodyPr vert="horz" lIns="91440" tIns="45720" rIns="91440" bIns="45720" rtlCol="0" anchor="ctr">
            <a:noAutofit/>
          </a:bodyPr>
          <a:lstStyle/>
          <a:p>
            <a:pPr algn="ctr"/>
            <a:r>
              <a:rPr lang="en-US" sz="1800" b="1">
                <a:solidFill>
                  <a:srgbClr val="71BBBE"/>
                </a:solidFill>
                <a:latin typeface="Verdana" panose="020B0604030504040204" pitchFamily="34" charset="0"/>
                <a:ea typeface="Verdana" panose="020B0604030504040204" pitchFamily="34" charset="0"/>
              </a:rPr>
              <a:t>The road for creating a joint degree programme is extremely complex as every partner must fulfill different and often incompatible national requirements</a:t>
            </a:r>
          </a:p>
        </p:txBody>
      </p:sp>
      <p:sp>
        <p:nvSpPr>
          <p:cNvPr id="9" name="Callout: Down Arrow 8">
            <a:extLst>
              <a:ext uri="{FF2B5EF4-FFF2-40B4-BE49-F238E27FC236}">
                <a16:creationId xmlns:a16="http://schemas.microsoft.com/office/drawing/2014/main" id="{5B9ABE2F-87A5-FFC2-4BCA-83B28CE7C627}"/>
              </a:ext>
            </a:extLst>
          </p:cNvPr>
          <p:cNvSpPr/>
          <p:nvPr/>
        </p:nvSpPr>
        <p:spPr>
          <a:xfrm>
            <a:off x="1181528" y="2739724"/>
            <a:ext cx="1587947" cy="1514874"/>
          </a:xfrm>
          <a:prstGeom prst="downArrowCallout">
            <a:avLst/>
          </a:prstGeom>
          <a:solidFill>
            <a:schemeClr val="bg1"/>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solidFill>
                  <a:srgbClr val="002060"/>
                </a:solidFill>
              </a:rPr>
              <a:t>Differences in use of ECTS</a:t>
            </a:r>
          </a:p>
        </p:txBody>
      </p:sp>
      <p:sp>
        <p:nvSpPr>
          <p:cNvPr id="10" name="Callout: Down Arrow 9">
            <a:extLst>
              <a:ext uri="{FF2B5EF4-FFF2-40B4-BE49-F238E27FC236}">
                <a16:creationId xmlns:a16="http://schemas.microsoft.com/office/drawing/2014/main" id="{811EC308-AA42-03C9-9207-05D0723FB9B3}"/>
              </a:ext>
            </a:extLst>
          </p:cNvPr>
          <p:cNvSpPr/>
          <p:nvPr/>
        </p:nvSpPr>
        <p:spPr>
          <a:xfrm>
            <a:off x="2893006" y="2184511"/>
            <a:ext cx="1478272" cy="1391055"/>
          </a:xfrm>
          <a:prstGeom prst="downArrowCallout">
            <a:avLst/>
          </a:prstGeom>
          <a:solidFill>
            <a:schemeClr val="bg1"/>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solidFill>
                  <a:srgbClr val="002060"/>
                </a:solidFill>
              </a:rPr>
              <a:t>Requirements for diploma templates</a:t>
            </a:r>
          </a:p>
        </p:txBody>
      </p:sp>
      <p:sp>
        <p:nvSpPr>
          <p:cNvPr id="11" name="Callout: Down Arrow 10">
            <a:extLst>
              <a:ext uri="{FF2B5EF4-FFF2-40B4-BE49-F238E27FC236}">
                <a16:creationId xmlns:a16="http://schemas.microsoft.com/office/drawing/2014/main" id="{02C69F4E-811A-8143-A935-4B8A746E9166}"/>
              </a:ext>
            </a:extLst>
          </p:cNvPr>
          <p:cNvSpPr/>
          <p:nvPr/>
        </p:nvSpPr>
        <p:spPr>
          <a:xfrm>
            <a:off x="4685670" y="1556427"/>
            <a:ext cx="1410330" cy="1558798"/>
          </a:xfrm>
          <a:prstGeom prst="downArrowCallout">
            <a:avLst/>
          </a:prstGeom>
          <a:solidFill>
            <a:schemeClr val="bg1"/>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solidFill>
                  <a:srgbClr val="002060"/>
                </a:solidFill>
              </a:rPr>
              <a:t>Admission policies, mobility rules</a:t>
            </a:r>
          </a:p>
        </p:txBody>
      </p:sp>
      <p:sp>
        <p:nvSpPr>
          <p:cNvPr id="12" name="Callout: Down Arrow 11">
            <a:extLst>
              <a:ext uri="{FF2B5EF4-FFF2-40B4-BE49-F238E27FC236}">
                <a16:creationId xmlns:a16="http://schemas.microsoft.com/office/drawing/2014/main" id="{5474F7FF-1AFB-0FB7-FCBE-8B77BAD2BBA6}"/>
              </a:ext>
            </a:extLst>
          </p:cNvPr>
          <p:cNvSpPr/>
          <p:nvPr/>
        </p:nvSpPr>
        <p:spPr>
          <a:xfrm>
            <a:off x="6646171" y="845582"/>
            <a:ext cx="1449614" cy="1894142"/>
          </a:xfrm>
          <a:prstGeom prst="downArrowCallout">
            <a:avLst/>
          </a:prstGeom>
          <a:solidFill>
            <a:schemeClr val="bg1"/>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solidFill>
                  <a:srgbClr val="002060"/>
                </a:solidFill>
              </a:rPr>
              <a:t>Accreditation requirements,  restrictions on language use</a:t>
            </a:r>
          </a:p>
        </p:txBody>
      </p:sp>
      <p:sp>
        <p:nvSpPr>
          <p:cNvPr id="19" name="Rectangle 18">
            <a:extLst>
              <a:ext uri="{FF2B5EF4-FFF2-40B4-BE49-F238E27FC236}">
                <a16:creationId xmlns:a16="http://schemas.microsoft.com/office/drawing/2014/main" id="{7B2EA829-D650-285B-D98B-8CC5610571BF}"/>
              </a:ext>
            </a:extLst>
          </p:cNvPr>
          <p:cNvSpPr/>
          <p:nvPr/>
        </p:nvSpPr>
        <p:spPr>
          <a:xfrm>
            <a:off x="-7512" y="1795"/>
            <a:ext cx="6136849" cy="999227"/>
          </a:xfrm>
          <a:prstGeom prst="rect">
            <a:avLst/>
          </a:prstGeom>
          <a:solidFill>
            <a:srgbClr val="71BBBE"/>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2800" b="1">
                <a:latin typeface="Verdana" panose="020B0604030504040204" pitchFamily="34" charset="0"/>
                <a:ea typeface="Verdana" panose="020B0604030504040204" pitchFamily="34" charset="0"/>
              </a:rPr>
              <a:t>The situation today:</a:t>
            </a:r>
          </a:p>
        </p:txBody>
      </p:sp>
      <p:sp>
        <p:nvSpPr>
          <p:cNvPr id="16" name="Callout: Down Arrow 15">
            <a:extLst>
              <a:ext uri="{FF2B5EF4-FFF2-40B4-BE49-F238E27FC236}">
                <a16:creationId xmlns:a16="http://schemas.microsoft.com/office/drawing/2014/main" id="{C5FCEE30-2356-7780-B037-44753DBEB05A}"/>
              </a:ext>
            </a:extLst>
          </p:cNvPr>
          <p:cNvSpPr/>
          <p:nvPr/>
        </p:nvSpPr>
        <p:spPr>
          <a:xfrm>
            <a:off x="9068387" y="852755"/>
            <a:ext cx="1746599" cy="1894143"/>
          </a:xfrm>
          <a:prstGeom prst="downArrowCallout">
            <a:avLst/>
          </a:prstGeom>
          <a:solidFill>
            <a:schemeClr val="bg1"/>
          </a:solidFill>
          <a:ln>
            <a:solidFill>
              <a:srgbClr val="71BB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E" sz="1600">
                <a:solidFill>
                  <a:srgbClr val="002060"/>
                </a:solidFill>
              </a:rPr>
              <a:t>Possibility to have traineeships embedded in curricula</a:t>
            </a:r>
          </a:p>
        </p:txBody>
      </p:sp>
    </p:spTree>
    <p:extLst>
      <p:ext uri="{BB962C8B-B14F-4D97-AF65-F5344CB8AC3E}">
        <p14:creationId xmlns:p14="http://schemas.microsoft.com/office/powerpoint/2010/main" val="23318989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42B754-BBAA-53DA-E826-63CE0C20ED74}"/>
              </a:ext>
            </a:extLst>
          </p:cNvPr>
          <p:cNvSpPr>
            <a:spLocks noGrp="1"/>
          </p:cNvSpPr>
          <p:nvPr>
            <p:ph type="title"/>
          </p:nvPr>
        </p:nvSpPr>
        <p:spPr/>
        <p:txBody>
          <a:bodyPr/>
          <a:lstStyle/>
          <a:p>
            <a:r>
              <a:rPr lang="en-IE" dirty="0"/>
              <a:t>Use of the European Approach (EQAR data)</a:t>
            </a:r>
          </a:p>
        </p:txBody>
      </p:sp>
      <p:graphicFrame>
        <p:nvGraphicFramePr>
          <p:cNvPr id="5" name="Chart 4">
            <a:extLst>
              <a:ext uri="{FF2B5EF4-FFF2-40B4-BE49-F238E27FC236}">
                <a16:creationId xmlns:a16="http://schemas.microsoft.com/office/drawing/2014/main" id="{0BB8B61A-C3B0-7A8F-0120-7D8AD49FE170}"/>
              </a:ext>
            </a:extLst>
          </p:cNvPr>
          <p:cNvGraphicFramePr/>
          <p:nvPr>
            <p:extLst>
              <p:ext uri="{D42A27DB-BD31-4B8C-83A1-F6EECF244321}">
                <p14:modId xmlns:p14="http://schemas.microsoft.com/office/powerpoint/2010/main" val="2254637155"/>
              </p:ext>
            </p:extLst>
          </p:nvPr>
        </p:nvGraphicFramePr>
        <p:xfrm>
          <a:off x="2032000" y="1345915"/>
          <a:ext cx="8128000" cy="479241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51102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3252F-4873-4F63-801D-CC719279A7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C8CCB-F95D-4249-92DD-651249D353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5C53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743E2A-3E3A-C85B-4602-F726EB87D757}"/>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spcBef>
                <a:spcPct val="0"/>
              </a:spcBef>
            </a:pPr>
            <a:r>
              <a:rPr lang="en-US" sz="2600" kern="1200">
                <a:solidFill>
                  <a:srgbClr val="FFFFFF"/>
                </a:solidFill>
                <a:latin typeface="+mj-lt"/>
                <a:ea typeface="+mj-ea"/>
                <a:cs typeface="+mj-cs"/>
              </a:rPr>
              <a:t>Application of the European Approach</a:t>
            </a:r>
          </a:p>
        </p:txBody>
      </p:sp>
      <p:pic>
        <p:nvPicPr>
          <p:cNvPr id="3" name="Picture 2">
            <a:extLst>
              <a:ext uri="{FF2B5EF4-FFF2-40B4-BE49-F238E27FC236}">
                <a16:creationId xmlns:a16="http://schemas.microsoft.com/office/drawing/2014/main" id="{6FB14B73-FDFD-7575-489B-E881BAE4B9B1}"/>
              </a:ext>
            </a:extLst>
          </p:cNvPr>
          <p:cNvPicPr>
            <a:picLocks noChangeAspect="1"/>
          </p:cNvPicPr>
          <p:nvPr/>
        </p:nvPicPr>
        <p:blipFill>
          <a:blip r:embed="rId2"/>
          <a:stretch>
            <a:fillRect/>
          </a:stretch>
        </p:blipFill>
        <p:spPr>
          <a:xfrm>
            <a:off x="4085228" y="961812"/>
            <a:ext cx="7094943" cy="4930987"/>
          </a:xfrm>
          <a:prstGeom prst="rect">
            <a:avLst/>
          </a:prstGeom>
        </p:spPr>
      </p:pic>
    </p:spTree>
    <p:extLst>
      <p:ext uri="{BB962C8B-B14F-4D97-AF65-F5344CB8AC3E}">
        <p14:creationId xmlns:p14="http://schemas.microsoft.com/office/powerpoint/2010/main" val="3468856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322A5-7698-F3EE-EF0D-9FA1896C8C8E}"/>
              </a:ext>
            </a:extLst>
          </p:cNvPr>
          <p:cNvSpPr>
            <a:spLocks noGrp="1"/>
          </p:cNvSpPr>
          <p:nvPr>
            <p:ph type="ctrTitle"/>
          </p:nvPr>
        </p:nvSpPr>
        <p:spPr/>
        <p:txBody>
          <a:bodyPr/>
          <a:lstStyle/>
          <a:p>
            <a:r>
              <a:rPr lang="pl-PL" sz="4800" dirty="0" err="1">
                <a:solidFill>
                  <a:schemeClr val="bg1"/>
                </a:solidFill>
              </a:rPr>
              <a:t>Council</a:t>
            </a:r>
            <a:r>
              <a:rPr lang="pl-PL" sz="4800" dirty="0">
                <a:solidFill>
                  <a:schemeClr val="bg1"/>
                </a:solidFill>
              </a:rPr>
              <a:t> </a:t>
            </a:r>
            <a:r>
              <a:rPr lang="pl-PL" sz="4800" dirty="0" err="1">
                <a:solidFill>
                  <a:schemeClr val="bg1"/>
                </a:solidFill>
              </a:rPr>
              <a:t>recommendation</a:t>
            </a:r>
            <a:r>
              <a:rPr lang="pl-PL" sz="4800" dirty="0">
                <a:solidFill>
                  <a:schemeClr val="bg1"/>
                </a:solidFill>
              </a:rPr>
              <a:t> on </a:t>
            </a:r>
            <a:r>
              <a:rPr lang="pl-PL" sz="4800" dirty="0" err="1">
                <a:solidFill>
                  <a:schemeClr val="bg1"/>
                </a:solidFill>
              </a:rPr>
              <a:t>European</a:t>
            </a:r>
            <a:r>
              <a:rPr lang="pl-PL" sz="4800" dirty="0">
                <a:solidFill>
                  <a:schemeClr val="bg1"/>
                </a:solidFill>
              </a:rPr>
              <a:t> </a:t>
            </a:r>
            <a:r>
              <a:rPr lang="pl-PL" sz="4800" dirty="0" err="1">
                <a:solidFill>
                  <a:schemeClr val="bg1"/>
                </a:solidFill>
              </a:rPr>
              <a:t>quality</a:t>
            </a:r>
            <a:r>
              <a:rPr lang="pl-PL" sz="4800" dirty="0">
                <a:solidFill>
                  <a:schemeClr val="bg1"/>
                </a:solidFill>
              </a:rPr>
              <a:t> </a:t>
            </a:r>
            <a:r>
              <a:rPr lang="pl-PL" sz="4800" dirty="0" err="1">
                <a:solidFill>
                  <a:schemeClr val="bg1"/>
                </a:solidFill>
              </a:rPr>
              <a:t>assurance</a:t>
            </a:r>
            <a:r>
              <a:rPr lang="pl-PL" sz="4800" dirty="0">
                <a:solidFill>
                  <a:schemeClr val="bg1"/>
                </a:solidFill>
              </a:rPr>
              <a:t> </a:t>
            </a:r>
            <a:r>
              <a:rPr lang="en-IE" sz="4800" dirty="0">
                <a:solidFill>
                  <a:schemeClr val="bg1"/>
                </a:solidFill>
              </a:rPr>
              <a:t>&amp;</a:t>
            </a:r>
            <a:r>
              <a:rPr lang="pl-PL" sz="4800" dirty="0">
                <a:solidFill>
                  <a:schemeClr val="bg1"/>
                </a:solidFill>
              </a:rPr>
              <a:t> </a:t>
            </a:r>
            <a:r>
              <a:rPr lang="pl-PL" sz="4800" dirty="0" err="1">
                <a:solidFill>
                  <a:schemeClr val="bg1"/>
                </a:solidFill>
              </a:rPr>
              <a:t>recognition</a:t>
            </a:r>
            <a:r>
              <a:rPr lang="pl-PL" sz="4800" dirty="0">
                <a:solidFill>
                  <a:schemeClr val="bg1"/>
                </a:solidFill>
              </a:rPr>
              <a:t> system</a:t>
            </a:r>
            <a:r>
              <a:rPr lang="en-IE" sz="4800" dirty="0">
                <a:solidFill>
                  <a:schemeClr val="bg1"/>
                </a:solidFill>
              </a:rPr>
              <a:t> in higher education</a:t>
            </a:r>
          </a:p>
        </p:txBody>
      </p:sp>
    </p:spTree>
    <p:extLst>
      <p:ext uri="{BB962C8B-B14F-4D97-AF65-F5344CB8AC3E}">
        <p14:creationId xmlns:p14="http://schemas.microsoft.com/office/powerpoint/2010/main" val="793452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lowchart: Alternate Process 8">
            <a:extLst>
              <a:ext uri="{FF2B5EF4-FFF2-40B4-BE49-F238E27FC236}">
                <a16:creationId xmlns:a16="http://schemas.microsoft.com/office/drawing/2014/main" id="{0280D5D3-C1E1-08AF-A207-9AB675636022}"/>
              </a:ext>
            </a:extLst>
          </p:cNvPr>
          <p:cNvSpPr/>
          <p:nvPr/>
        </p:nvSpPr>
        <p:spPr>
          <a:xfrm>
            <a:off x="1572322" y="968136"/>
            <a:ext cx="9567745" cy="982322"/>
          </a:xfrm>
          <a:prstGeom prst="flowChartAlternateProcess">
            <a:avLst/>
          </a:prstGeom>
          <a:solidFill>
            <a:srgbClr val="008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 name="Title 2"/>
          <p:cNvSpPr>
            <a:spLocks noGrp="1"/>
          </p:cNvSpPr>
          <p:nvPr>
            <p:ph type="title"/>
          </p:nvPr>
        </p:nvSpPr>
        <p:spPr>
          <a:xfrm>
            <a:off x="970722" y="147954"/>
            <a:ext cx="10515600" cy="782357"/>
          </a:xfrm>
        </p:spPr>
        <p:txBody>
          <a:bodyPr/>
          <a:lstStyle/>
          <a:p>
            <a:r>
              <a:rPr lang="pl-PL" dirty="0" err="1">
                <a:solidFill>
                  <a:srgbClr val="71BBBE"/>
                </a:solidFill>
              </a:rPr>
              <a:t>Recommendations</a:t>
            </a:r>
            <a:r>
              <a:rPr lang="en-US" dirty="0">
                <a:solidFill>
                  <a:srgbClr val="71BBBE"/>
                </a:solidFill>
              </a:rPr>
              <a:t>:</a:t>
            </a:r>
            <a:r>
              <a:rPr lang="en-IE" dirty="0">
                <a:solidFill>
                  <a:srgbClr val="71BBBE"/>
                </a:solidFill>
              </a:rPr>
              <a:t> 2</a:t>
            </a:r>
            <a:r>
              <a:rPr lang="en-IE" baseline="30000" dirty="0">
                <a:solidFill>
                  <a:srgbClr val="71BBBE"/>
                </a:solidFill>
              </a:rPr>
              <a:t>nd</a:t>
            </a:r>
            <a:r>
              <a:rPr lang="pl-PL" dirty="0">
                <a:solidFill>
                  <a:srgbClr val="71BBBE"/>
                </a:solidFill>
              </a:rPr>
              <a:t> </a:t>
            </a:r>
            <a:r>
              <a:rPr lang="pl-PL" dirty="0" err="1">
                <a:solidFill>
                  <a:srgbClr val="71BBBE"/>
                </a:solidFill>
              </a:rPr>
              <a:t>pillar</a:t>
            </a:r>
            <a:br>
              <a:rPr lang="en-US" dirty="0">
                <a:solidFill>
                  <a:srgbClr val="71BBBE"/>
                </a:solidFill>
              </a:rPr>
            </a:br>
            <a:r>
              <a:rPr lang="en-US" sz="2000" b="1" dirty="0">
                <a:solidFill>
                  <a:schemeClr val="tx1"/>
                </a:solidFill>
              </a:rPr>
              <a:t>System-specific recommendations for more agile transnational cooperation</a:t>
            </a:r>
            <a:endParaRPr lang="en-GB" b="1" dirty="0">
              <a:solidFill>
                <a:schemeClr val="tx1"/>
              </a:solidFill>
            </a:endParaRPr>
          </a:p>
        </p:txBody>
      </p:sp>
      <p:sp>
        <p:nvSpPr>
          <p:cNvPr id="5" name="Flowchart: Alternate Process 4">
            <a:extLst>
              <a:ext uri="{FF2B5EF4-FFF2-40B4-BE49-F238E27FC236}">
                <a16:creationId xmlns:a16="http://schemas.microsoft.com/office/drawing/2014/main" id="{6F11D228-47E1-9D14-A76E-1B6906552279}"/>
              </a:ext>
            </a:extLst>
          </p:cNvPr>
          <p:cNvSpPr/>
          <p:nvPr/>
        </p:nvSpPr>
        <p:spPr>
          <a:xfrm>
            <a:off x="998048" y="2698545"/>
            <a:ext cx="3266644" cy="913792"/>
          </a:xfrm>
          <a:prstGeom prst="flowChartAlternateProcess">
            <a:avLst/>
          </a:prstGeom>
          <a:solidFill>
            <a:srgbClr val="DE8C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BFC01751-7DC7-2CD2-F599-A77700626E09}"/>
              </a:ext>
            </a:extLst>
          </p:cNvPr>
          <p:cNvSpPr txBox="1"/>
          <p:nvPr/>
        </p:nvSpPr>
        <p:spPr>
          <a:xfrm>
            <a:off x="1163577" y="2766164"/>
            <a:ext cx="297059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Encouraging a </a:t>
            </a: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robust internal quality assurance process</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10" name="TextBox 9">
            <a:extLst>
              <a:ext uri="{FF2B5EF4-FFF2-40B4-BE49-F238E27FC236}">
                <a16:creationId xmlns:a16="http://schemas.microsoft.com/office/drawing/2014/main" id="{D018BAC8-B8EB-0DCA-704A-6383DB8247C1}"/>
              </a:ext>
            </a:extLst>
          </p:cNvPr>
          <p:cNvSpPr txBox="1"/>
          <p:nvPr/>
        </p:nvSpPr>
        <p:spPr>
          <a:xfrm>
            <a:off x="1691448" y="1043186"/>
            <a:ext cx="932949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Developing a cross-institutional quality assurance approach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for alliances of higher education institutions </a:t>
            </a:r>
            <a:r>
              <a:rPr kumimoji="0" lang="en-GB" sz="2000" b="1" i="0" u="sng"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for their joint activities</a:t>
            </a:r>
            <a:endParaRPr kumimoji="0" lang="en-US" sz="2000" b="0" i="0" u="sng"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endParaRPr>
          </a:p>
        </p:txBody>
      </p:sp>
      <p:pic>
        <p:nvPicPr>
          <p:cNvPr id="30" name="Picture 29">
            <a:extLst>
              <a:ext uri="{FF2B5EF4-FFF2-40B4-BE49-F238E27FC236}">
                <a16:creationId xmlns:a16="http://schemas.microsoft.com/office/drawing/2014/main" id="{AF025F6E-0DE9-CB2B-1932-4C9AF346BE63}"/>
              </a:ext>
            </a:extLst>
          </p:cNvPr>
          <p:cNvPicPr>
            <a:picLocks noChangeAspect="1"/>
          </p:cNvPicPr>
          <p:nvPr/>
        </p:nvPicPr>
        <p:blipFill>
          <a:blip r:embed="rId2"/>
          <a:stretch>
            <a:fillRect/>
          </a:stretch>
        </p:blipFill>
        <p:spPr>
          <a:xfrm>
            <a:off x="5145398" y="2660440"/>
            <a:ext cx="2231329" cy="2158171"/>
          </a:xfrm>
          <a:prstGeom prst="rect">
            <a:avLst/>
          </a:prstGeom>
        </p:spPr>
      </p:pic>
      <p:sp>
        <p:nvSpPr>
          <p:cNvPr id="31" name="Oval 30">
            <a:extLst>
              <a:ext uri="{FF2B5EF4-FFF2-40B4-BE49-F238E27FC236}">
                <a16:creationId xmlns:a16="http://schemas.microsoft.com/office/drawing/2014/main" id="{4AE6DB2E-EC67-207E-8FF2-E17496850FC9}"/>
              </a:ext>
            </a:extLst>
          </p:cNvPr>
          <p:cNvSpPr/>
          <p:nvPr/>
        </p:nvSpPr>
        <p:spPr>
          <a:xfrm>
            <a:off x="5102871" y="2499624"/>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Arial"/>
            </a:endParaRPr>
          </a:p>
        </p:txBody>
      </p:sp>
      <p:pic>
        <p:nvPicPr>
          <p:cNvPr id="32" name="Picture 31">
            <a:extLst>
              <a:ext uri="{FF2B5EF4-FFF2-40B4-BE49-F238E27FC236}">
                <a16:creationId xmlns:a16="http://schemas.microsoft.com/office/drawing/2014/main" id="{3172B954-A3C2-B6A2-9048-B219DB25678A}"/>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5240995" y="2660440"/>
            <a:ext cx="503088" cy="551462"/>
          </a:xfrm>
          <a:prstGeom prst="rect">
            <a:avLst/>
          </a:prstGeom>
        </p:spPr>
      </p:pic>
      <p:sp>
        <p:nvSpPr>
          <p:cNvPr id="4" name="TextBox 3">
            <a:extLst>
              <a:ext uri="{FF2B5EF4-FFF2-40B4-BE49-F238E27FC236}">
                <a16:creationId xmlns:a16="http://schemas.microsoft.com/office/drawing/2014/main" id="{EA4095E3-102B-88A6-F2C4-3A0FF9D6573C}"/>
              </a:ext>
            </a:extLst>
          </p:cNvPr>
          <p:cNvSpPr txBox="1"/>
          <p:nvPr/>
        </p:nvSpPr>
        <p:spPr>
          <a:xfrm>
            <a:off x="884026" y="2028013"/>
            <a:ext cx="556389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8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Make programme/combined approaches to external quality assurance more agile by:</a:t>
            </a:r>
            <a:endParaRPr kumimoji="0" lang="en-IE" sz="18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7" name="Flowchart: Alternate Process 6">
            <a:extLst>
              <a:ext uri="{FF2B5EF4-FFF2-40B4-BE49-F238E27FC236}">
                <a16:creationId xmlns:a16="http://schemas.microsoft.com/office/drawing/2014/main" id="{ACBBD718-81F9-D960-2941-B29595FA1AA9}"/>
              </a:ext>
            </a:extLst>
          </p:cNvPr>
          <p:cNvSpPr/>
          <p:nvPr/>
        </p:nvSpPr>
        <p:spPr>
          <a:xfrm>
            <a:off x="998048" y="3734221"/>
            <a:ext cx="3266644" cy="913792"/>
          </a:xfrm>
          <a:prstGeom prst="flowChartAlternateProcess">
            <a:avLst/>
          </a:prstGeom>
          <a:solidFill>
            <a:srgbClr val="95BE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7" name="TextBox 16">
            <a:extLst>
              <a:ext uri="{FF2B5EF4-FFF2-40B4-BE49-F238E27FC236}">
                <a16:creationId xmlns:a16="http://schemas.microsoft.com/office/drawing/2014/main" id="{BC7CF686-B765-67A9-4859-F33FF87EA8A9}"/>
              </a:ext>
            </a:extLst>
          </p:cNvPr>
          <p:cNvSpPr txBox="1"/>
          <p:nvPr/>
        </p:nvSpPr>
        <p:spPr>
          <a:xfrm>
            <a:off x="1163577" y="3784568"/>
            <a:ext cx="297059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Moving towards institutional approach </a:t>
            </a: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for quality assurance</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20" name="Flowchart: Alternate Process 19">
            <a:extLst>
              <a:ext uri="{FF2B5EF4-FFF2-40B4-BE49-F238E27FC236}">
                <a16:creationId xmlns:a16="http://schemas.microsoft.com/office/drawing/2014/main" id="{C1583320-9324-B9F4-D7B4-DF0C2F13BD60}"/>
              </a:ext>
            </a:extLst>
          </p:cNvPr>
          <p:cNvSpPr/>
          <p:nvPr/>
        </p:nvSpPr>
        <p:spPr>
          <a:xfrm>
            <a:off x="998048" y="4796240"/>
            <a:ext cx="3266644" cy="913792"/>
          </a:xfrm>
          <a:prstGeom prst="flowChartAlternateProcess">
            <a:avLst/>
          </a:prstGeom>
          <a:solidFill>
            <a:srgbClr val="AE2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2" name="TextBox 21">
            <a:extLst>
              <a:ext uri="{FF2B5EF4-FFF2-40B4-BE49-F238E27FC236}">
                <a16:creationId xmlns:a16="http://schemas.microsoft.com/office/drawing/2014/main" id="{FF1DFCB5-7D48-6BB9-7FB5-3B4A6E5E5CB2}"/>
              </a:ext>
            </a:extLst>
          </p:cNvPr>
          <p:cNvSpPr txBox="1"/>
          <p:nvPr/>
        </p:nvSpPr>
        <p:spPr>
          <a:xfrm>
            <a:off x="1163577" y="4819842"/>
            <a:ext cx="2970590"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Strengthening an </a:t>
            </a: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evidence-based approach </a:t>
            </a: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to quality assurance</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33" name="Flowchart: Alternate Process 32">
            <a:extLst>
              <a:ext uri="{FF2B5EF4-FFF2-40B4-BE49-F238E27FC236}">
                <a16:creationId xmlns:a16="http://schemas.microsoft.com/office/drawing/2014/main" id="{54A5B7FD-87AC-BAB9-A4A8-D8A865C219BF}"/>
              </a:ext>
            </a:extLst>
          </p:cNvPr>
          <p:cNvSpPr/>
          <p:nvPr/>
        </p:nvSpPr>
        <p:spPr>
          <a:xfrm>
            <a:off x="979692" y="5858259"/>
            <a:ext cx="3266644" cy="913792"/>
          </a:xfrm>
          <a:prstGeom prst="flowChartAlternateProcess">
            <a:avLst/>
          </a:prstGeom>
          <a:solidFill>
            <a:srgbClr val="008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4" name="TextBox 33">
            <a:extLst>
              <a:ext uri="{FF2B5EF4-FFF2-40B4-BE49-F238E27FC236}">
                <a16:creationId xmlns:a16="http://schemas.microsoft.com/office/drawing/2014/main" id="{740F98D1-D462-2EE4-EB25-A7E5813FDFB4}"/>
              </a:ext>
            </a:extLst>
          </p:cNvPr>
          <p:cNvSpPr txBox="1"/>
          <p:nvPr/>
        </p:nvSpPr>
        <p:spPr>
          <a:xfrm>
            <a:off x="1146075" y="6145878"/>
            <a:ext cx="2970590"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Supporting peer learning</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35" name="Flowchart: Alternate Process 34">
            <a:extLst>
              <a:ext uri="{FF2B5EF4-FFF2-40B4-BE49-F238E27FC236}">
                <a16:creationId xmlns:a16="http://schemas.microsoft.com/office/drawing/2014/main" id="{7DA8D545-2D24-6D3D-8E83-5A142E88E378}"/>
              </a:ext>
            </a:extLst>
          </p:cNvPr>
          <p:cNvSpPr/>
          <p:nvPr/>
        </p:nvSpPr>
        <p:spPr>
          <a:xfrm>
            <a:off x="8286252" y="2835687"/>
            <a:ext cx="3266644" cy="913792"/>
          </a:xfrm>
          <a:prstGeom prst="flowChartAlternateProcess">
            <a:avLst/>
          </a:prstGeom>
          <a:solidFill>
            <a:srgbClr val="DE8C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6" name="TextBox 35">
            <a:extLst>
              <a:ext uri="{FF2B5EF4-FFF2-40B4-BE49-F238E27FC236}">
                <a16:creationId xmlns:a16="http://schemas.microsoft.com/office/drawing/2014/main" id="{9071308D-A3E8-871B-C154-CAD98E715AC1}"/>
              </a:ext>
            </a:extLst>
          </p:cNvPr>
          <p:cNvSpPr txBox="1"/>
          <p:nvPr/>
        </p:nvSpPr>
        <p:spPr>
          <a:xfrm>
            <a:off x="8451781" y="2966608"/>
            <a:ext cx="29705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Removing any unjustified barrier </a:t>
            </a: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to its use</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37" name="Flowchart: Alternate Process 36">
            <a:extLst>
              <a:ext uri="{FF2B5EF4-FFF2-40B4-BE49-F238E27FC236}">
                <a16:creationId xmlns:a16="http://schemas.microsoft.com/office/drawing/2014/main" id="{61F50ED6-BA21-6B08-2049-E21498843C9E}"/>
              </a:ext>
            </a:extLst>
          </p:cNvPr>
          <p:cNvSpPr/>
          <p:nvPr/>
        </p:nvSpPr>
        <p:spPr>
          <a:xfrm>
            <a:off x="8286252" y="3871363"/>
            <a:ext cx="3266644" cy="913792"/>
          </a:xfrm>
          <a:prstGeom prst="flowChartAlternateProcess">
            <a:avLst/>
          </a:prstGeom>
          <a:solidFill>
            <a:srgbClr val="95BE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5106E035-E473-A4BB-3881-E3D2937D35E4}"/>
              </a:ext>
            </a:extLst>
          </p:cNvPr>
          <p:cNvSpPr txBox="1"/>
          <p:nvPr/>
        </p:nvSpPr>
        <p:spPr>
          <a:xfrm>
            <a:off x="8451781" y="4035871"/>
            <a:ext cx="297059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Creating an </a:t>
            </a:r>
            <a:r>
              <a:rPr kumimoji="0" lang="en-GB"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enabling</a:t>
            </a:r>
            <a:r>
              <a:rPr kumimoji="0" lang="en-GB"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environment</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39" name="Flowchart: Alternate Process 38">
            <a:extLst>
              <a:ext uri="{FF2B5EF4-FFF2-40B4-BE49-F238E27FC236}">
                <a16:creationId xmlns:a16="http://schemas.microsoft.com/office/drawing/2014/main" id="{B7158AC6-637E-DEF4-18E6-50274CFFCC39}"/>
              </a:ext>
            </a:extLst>
          </p:cNvPr>
          <p:cNvSpPr/>
          <p:nvPr/>
        </p:nvSpPr>
        <p:spPr>
          <a:xfrm>
            <a:off x="8286252" y="4933381"/>
            <a:ext cx="3266644" cy="1093499"/>
          </a:xfrm>
          <a:prstGeom prst="flowChartAlternateProcess">
            <a:avLst/>
          </a:prstGeom>
          <a:solidFill>
            <a:srgbClr val="AE24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40" name="TextBox 39">
            <a:extLst>
              <a:ext uri="{FF2B5EF4-FFF2-40B4-BE49-F238E27FC236}">
                <a16:creationId xmlns:a16="http://schemas.microsoft.com/office/drawing/2014/main" id="{AD9494C7-AFE2-B55B-9768-B5CB36DE9808}"/>
              </a:ext>
            </a:extLst>
          </p:cNvPr>
          <p:cNvSpPr txBox="1"/>
          <p:nvPr/>
        </p:nvSpPr>
        <p:spPr>
          <a:xfrm>
            <a:off x="8451781" y="4949663"/>
            <a:ext cx="3182136" cy="107721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Ensuring </a:t>
            </a:r>
            <a:r>
              <a:rPr kumimoji="0" lang="en-US" sz="16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no financial disadvantage </a:t>
            </a:r>
            <a:r>
              <a:rPr kumimoji="0" lang="en-US" sz="16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to its use in comparison to procedures carried out at national level</a:t>
            </a:r>
            <a:endParaRPr kumimoji="0" lang="en-US" sz="1600" b="0" i="0" u="none" strike="noStrike" kern="0" cap="none" spc="0" normalizeH="0" baseline="0" noProof="0" dirty="0">
              <a:ln>
                <a:noFill/>
              </a:ln>
              <a:solidFill>
                <a:srgbClr val="FFFFFF"/>
              </a:solidFill>
              <a:effectLst/>
              <a:uLnTx/>
              <a:uFillTx/>
              <a:latin typeface="Arial"/>
              <a:cs typeface="Arial"/>
              <a:sym typeface="Arial"/>
            </a:endParaRPr>
          </a:p>
        </p:txBody>
      </p:sp>
      <p:sp>
        <p:nvSpPr>
          <p:cNvPr id="44" name="TextBox 43">
            <a:extLst>
              <a:ext uri="{FF2B5EF4-FFF2-40B4-BE49-F238E27FC236}">
                <a16:creationId xmlns:a16="http://schemas.microsoft.com/office/drawing/2014/main" id="{D509591C-E889-42EC-BA06-D4AED948FDFB}"/>
              </a:ext>
            </a:extLst>
          </p:cNvPr>
          <p:cNvSpPr txBox="1"/>
          <p:nvPr/>
        </p:nvSpPr>
        <p:spPr>
          <a:xfrm>
            <a:off x="8257433" y="2176458"/>
            <a:ext cx="39633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Allow and encourage the use of the European Approach by</a:t>
            </a:r>
            <a:r>
              <a:rPr kumimoji="0" lang="en-GB" sz="18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rPr>
              <a:t>:</a:t>
            </a:r>
            <a:endParaRPr kumimoji="0" lang="en-IE" sz="1800" b="1" i="0" u="none" strike="noStrike" kern="0" cap="none" spc="0" normalizeH="0" baseline="0" noProof="0" dirty="0">
              <a:ln>
                <a:noFill/>
              </a:ln>
              <a:solidFill>
                <a:srgbClr val="000000"/>
              </a:solidFill>
              <a:effectLst/>
              <a:uLnTx/>
              <a:uFillTx/>
              <a:latin typeface="Arial"/>
              <a:ea typeface="Calibri" panose="020F0502020204030204" pitchFamily="34" charset="0"/>
              <a:cs typeface="Arial"/>
              <a:sym typeface="Arial"/>
            </a:endParaRPr>
          </a:p>
        </p:txBody>
      </p:sp>
      <p:sp>
        <p:nvSpPr>
          <p:cNvPr id="2" name="Oval 1">
            <a:extLst>
              <a:ext uri="{FF2B5EF4-FFF2-40B4-BE49-F238E27FC236}">
                <a16:creationId xmlns:a16="http://schemas.microsoft.com/office/drawing/2014/main" id="{8AB94E8D-3AD7-B37A-552B-B5E7DAF1A085}"/>
              </a:ext>
            </a:extLst>
          </p:cNvPr>
          <p:cNvSpPr/>
          <p:nvPr/>
        </p:nvSpPr>
        <p:spPr>
          <a:xfrm>
            <a:off x="10500552" y="437341"/>
            <a:ext cx="1496688" cy="1211940"/>
          </a:xfrm>
          <a:prstGeom prst="ellipse">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600" b="1" i="0" u="none" strike="noStrike" kern="0" cap="none" spc="0" normalizeH="0" baseline="0" noProof="0" dirty="0">
                <a:ln>
                  <a:noFill/>
                </a:ln>
                <a:solidFill>
                  <a:srgbClr val="FFFFFF"/>
                </a:solidFill>
                <a:effectLst/>
                <a:uLnTx/>
                <a:uFillTx/>
                <a:latin typeface="Arial"/>
                <a:ea typeface="+mn-ea"/>
                <a:cs typeface="+mn-cs"/>
                <a:sym typeface="Arial"/>
              </a:rPr>
              <a:t>Once </a:t>
            </a:r>
            <a:r>
              <a:rPr kumimoji="0" lang="fr-BE" sz="1600" b="1" i="0" u="none" strike="noStrike" kern="0" cap="none" spc="0" normalizeH="0" baseline="0" noProof="0" dirty="0" err="1">
                <a:ln>
                  <a:noFill/>
                </a:ln>
                <a:solidFill>
                  <a:srgbClr val="FFFFFF"/>
                </a:solidFill>
                <a:effectLst/>
                <a:uLnTx/>
                <a:uFillTx/>
                <a:latin typeface="Arial"/>
                <a:ea typeface="+mn-ea"/>
                <a:cs typeface="+mn-cs"/>
                <a:sym typeface="Arial"/>
              </a:rPr>
              <a:t>only</a:t>
            </a:r>
            <a:endParaRPr kumimoji="0" lang="fr-BE" sz="1600" b="1" i="0" u="none" strike="noStrike" kern="0" cap="none" spc="0" normalizeH="0" baseline="0" noProof="0" dirty="0">
              <a:ln>
                <a:noFill/>
              </a:ln>
              <a:solidFill>
                <a:srgbClr val="FFFFFF"/>
              </a:solidFill>
              <a:effectLst/>
              <a:uLnTx/>
              <a:uFillTx/>
              <a:latin typeface="Arial"/>
              <a:ea typeface="+mn-ea"/>
              <a:cs typeface="+mn-cs"/>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1600" b="1" i="0" u="none" strike="noStrike" kern="0" cap="none" spc="0" normalizeH="0" baseline="0" noProof="0" dirty="0" err="1">
                <a:ln>
                  <a:noFill/>
                </a:ln>
                <a:solidFill>
                  <a:srgbClr val="FFFFFF"/>
                </a:solidFill>
                <a:effectLst/>
                <a:uLnTx/>
                <a:uFillTx/>
                <a:latin typeface="Arial"/>
                <a:ea typeface="+mn-ea"/>
                <a:cs typeface="+mn-cs"/>
                <a:sym typeface="Arial"/>
              </a:rPr>
              <a:t>principle</a:t>
            </a:r>
            <a:endParaRPr kumimoji="0" lang="en-IE" sz="1600" b="1" i="0" u="none" strike="noStrike" kern="0" cap="none" spc="0" normalizeH="0" baseline="0" noProof="0" dirty="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4020286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pl-PL" dirty="0" err="1">
                <a:solidFill>
                  <a:srgbClr val="71BBBE"/>
                </a:solidFill>
              </a:rPr>
              <a:t>Recommendations</a:t>
            </a:r>
            <a:r>
              <a:rPr lang="en-US" dirty="0">
                <a:solidFill>
                  <a:srgbClr val="71BBBE"/>
                </a:solidFill>
              </a:rPr>
              <a:t>:</a:t>
            </a:r>
            <a:r>
              <a:rPr lang="en-IE" dirty="0">
                <a:solidFill>
                  <a:srgbClr val="71BBBE"/>
                </a:solidFill>
              </a:rPr>
              <a:t> 3</a:t>
            </a:r>
            <a:r>
              <a:rPr lang="en-IE" baseline="30000" dirty="0">
                <a:solidFill>
                  <a:srgbClr val="71BBBE"/>
                </a:solidFill>
              </a:rPr>
              <a:t>rd</a:t>
            </a:r>
            <a:r>
              <a:rPr lang="pl-PL" dirty="0">
                <a:solidFill>
                  <a:srgbClr val="71BBBE"/>
                </a:solidFill>
              </a:rPr>
              <a:t> </a:t>
            </a:r>
            <a:r>
              <a:rPr lang="pl-PL" dirty="0" err="1">
                <a:solidFill>
                  <a:srgbClr val="71BBBE"/>
                </a:solidFill>
              </a:rPr>
              <a:t>pillar</a:t>
            </a:r>
            <a:br>
              <a:rPr lang="en-US" dirty="0">
                <a:solidFill>
                  <a:srgbClr val="71BBBE"/>
                </a:solidFill>
              </a:rPr>
            </a:br>
            <a:r>
              <a:rPr lang="en-US" sz="2000" b="1" dirty="0">
                <a:solidFill>
                  <a:schemeClr val="tx1"/>
                </a:solidFill>
              </a:rPr>
              <a:t>Laying the foundations towards a European degree</a:t>
            </a:r>
            <a:endParaRPr lang="en-GB" b="1" dirty="0">
              <a:solidFill>
                <a:schemeClr val="tx1"/>
              </a:solidFill>
            </a:endParaRPr>
          </a:p>
        </p:txBody>
      </p:sp>
      <p:sp>
        <p:nvSpPr>
          <p:cNvPr id="23" name="Oval 22">
            <a:extLst>
              <a:ext uri="{FF2B5EF4-FFF2-40B4-BE49-F238E27FC236}">
                <a16:creationId xmlns:a16="http://schemas.microsoft.com/office/drawing/2014/main" id="{0064CB31-3A13-0164-EF1F-84764AE743FC}"/>
              </a:ext>
            </a:extLst>
          </p:cNvPr>
          <p:cNvSpPr/>
          <p:nvPr/>
        </p:nvSpPr>
        <p:spPr>
          <a:xfrm>
            <a:off x="3571022" y="1668301"/>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5" name="Oval 24">
            <a:extLst>
              <a:ext uri="{FF2B5EF4-FFF2-40B4-BE49-F238E27FC236}">
                <a16:creationId xmlns:a16="http://schemas.microsoft.com/office/drawing/2014/main" id="{F9C62681-F77B-E7D2-66D6-0E7CF43AFEF5}"/>
              </a:ext>
            </a:extLst>
          </p:cNvPr>
          <p:cNvSpPr/>
          <p:nvPr/>
        </p:nvSpPr>
        <p:spPr>
          <a:xfrm>
            <a:off x="6245344" y="1668301"/>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27" name="Oval 26">
            <a:extLst>
              <a:ext uri="{FF2B5EF4-FFF2-40B4-BE49-F238E27FC236}">
                <a16:creationId xmlns:a16="http://schemas.microsoft.com/office/drawing/2014/main" id="{1D074818-57D7-BF23-D68A-31C9E8D04A6C}"/>
              </a:ext>
            </a:extLst>
          </p:cNvPr>
          <p:cNvSpPr/>
          <p:nvPr/>
        </p:nvSpPr>
        <p:spPr>
          <a:xfrm>
            <a:off x="8892728" y="1668301"/>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Arial"/>
            </a:endParaRPr>
          </a:p>
        </p:txBody>
      </p:sp>
      <p:sp>
        <p:nvSpPr>
          <p:cNvPr id="5" name="Flowchart: Alternate Process 4">
            <a:extLst>
              <a:ext uri="{FF2B5EF4-FFF2-40B4-BE49-F238E27FC236}">
                <a16:creationId xmlns:a16="http://schemas.microsoft.com/office/drawing/2014/main" id="{6F11D228-47E1-9D14-A76E-1B6906552279}"/>
              </a:ext>
            </a:extLst>
          </p:cNvPr>
          <p:cNvSpPr/>
          <p:nvPr/>
        </p:nvSpPr>
        <p:spPr>
          <a:xfrm>
            <a:off x="750491" y="2017721"/>
            <a:ext cx="3811752" cy="2018937"/>
          </a:xfrm>
          <a:prstGeom prst="flowChartAlternateProcess">
            <a:avLst/>
          </a:prstGeom>
          <a:solidFill>
            <a:srgbClr val="DE8C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Flowchart: Alternate Process 10">
            <a:extLst>
              <a:ext uri="{FF2B5EF4-FFF2-40B4-BE49-F238E27FC236}">
                <a16:creationId xmlns:a16="http://schemas.microsoft.com/office/drawing/2014/main" id="{A5FA7567-F3D3-A7BD-C817-131E8E8D8410}"/>
              </a:ext>
            </a:extLst>
          </p:cNvPr>
          <p:cNvSpPr/>
          <p:nvPr/>
        </p:nvSpPr>
        <p:spPr>
          <a:xfrm>
            <a:off x="2900363" y="4808271"/>
            <a:ext cx="5648983" cy="1836430"/>
          </a:xfrm>
          <a:prstGeom prst="flowChartAlternateProcess">
            <a:avLst/>
          </a:prstGeom>
          <a:solidFill>
            <a:srgbClr val="0088C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6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4" name="Flowchart: Alternate Process 13">
            <a:extLst>
              <a:ext uri="{FF2B5EF4-FFF2-40B4-BE49-F238E27FC236}">
                <a16:creationId xmlns:a16="http://schemas.microsoft.com/office/drawing/2014/main" id="{D22367CC-DE5E-4CE0-BE4C-7611470C4C47}"/>
              </a:ext>
            </a:extLst>
          </p:cNvPr>
          <p:cNvSpPr/>
          <p:nvPr/>
        </p:nvSpPr>
        <p:spPr>
          <a:xfrm>
            <a:off x="7196694" y="1389130"/>
            <a:ext cx="4462391" cy="3317315"/>
          </a:xfrm>
          <a:prstGeom prst="flowChartAlternateProcess">
            <a:avLst/>
          </a:prstGeom>
          <a:solidFill>
            <a:srgbClr val="95BE5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IE"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6" name="TextBox 15">
            <a:extLst>
              <a:ext uri="{FF2B5EF4-FFF2-40B4-BE49-F238E27FC236}">
                <a16:creationId xmlns:a16="http://schemas.microsoft.com/office/drawing/2014/main" id="{BFC01751-7DC7-2CD2-F599-A77700626E09}"/>
              </a:ext>
            </a:extLst>
          </p:cNvPr>
          <p:cNvSpPr txBox="1"/>
          <p:nvPr/>
        </p:nvSpPr>
        <p:spPr>
          <a:xfrm>
            <a:off x="794622" y="2211333"/>
            <a:ext cx="375254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000" b="1"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Adopt</a:t>
            </a:r>
            <a:r>
              <a:rPr kumimoji="0" lang="fr-BE" sz="2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the </a:t>
            </a:r>
            <a:r>
              <a:rPr kumimoji="0" lang="fr-BE" sz="2000" b="1"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European</a:t>
            </a:r>
            <a:r>
              <a:rPr kumimoji="0" lang="fr-BE" sz="2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t>
            </a:r>
            <a:r>
              <a:rPr kumimoji="0" lang="fr-BE" sz="2000" b="1"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criteria</a:t>
            </a:r>
            <a:r>
              <a:rPr kumimoji="0" lang="fr-BE" sz="20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t>
            </a: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of the </a:t>
            </a:r>
            <a:r>
              <a:rPr kumimoji="0" lang="fr-BE" sz="2000" b="0"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European</a:t>
            </a: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t>
            </a:r>
            <a:r>
              <a:rPr kumimoji="0" lang="fr-BE" sz="2000" b="0"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degree</a:t>
            </a: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(label)</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Annex II</a:t>
            </a:r>
            <a:b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br>
            <a:r>
              <a:rPr kumimoji="0" lang="fr-BE" sz="2000" b="0"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Reflect</a:t>
            </a: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t>
            </a:r>
            <a:r>
              <a:rPr kumimoji="0" lang="fr-BE" sz="2000" b="0" i="0" u="none" strike="noStrike" kern="0" cap="none" spc="0" normalizeH="0" baseline="0" noProof="0" dirty="0" err="1">
                <a:ln>
                  <a:noFill/>
                </a:ln>
                <a:solidFill>
                  <a:srgbClr val="FFFFFF"/>
                </a:solidFill>
                <a:effectLst/>
                <a:uLnTx/>
                <a:uFillTx/>
                <a:latin typeface="Arial"/>
                <a:ea typeface="Calibri" panose="020F0502020204030204" pitchFamily="34" charset="0"/>
                <a:cs typeface="Arial"/>
                <a:sym typeface="Arial"/>
              </a:rPr>
              <a:t>results</a:t>
            </a:r>
            <a:r>
              <a:rPr kumimoji="0" lang="fr-BE"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of the E+ pilots</a:t>
            </a:r>
            <a:endParaRPr kumimoji="0" lang="en-US" sz="20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endParaRPr>
          </a:p>
        </p:txBody>
      </p:sp>
      <p:sp>
        <p:nvSpPr>
          <p:cNvPr id="21" name="TextBox 20">
            <a:extLst>
              <a:ext uri="{FF2B5EF4-FFF2-40B4-BE49-F238E27FC236}">
                <a16:creationId xmlns:a16="http://schemas.microsoft.com/office/drawing/2014/main" id="{A30DD699-1F9C-68D3-C3A6-0D1EEA7CFEE9}"/>
              </a:ext>
            </a:extLst>
          </p:cNvPr>
          <p:cNvSpPr txBox="1"/>
          <p:nvPr/>
        </p:nvSpPr>
        <p:spPr>
          <a:xfrm>
            <a:off x="3056163" y="4900057"/>
            <a:ext cx="5468015" cy="203132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Work with relevant stakeholders to </a:t>
            </a: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develop methods to review the criteria with no additional burden for agencies’ </a:t>
            </a:r>
            <a:r>
              <a:rPr kumimoji="0" lang="en-US"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evaluation and </a:t>
            </a: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create a repository of programmes that have met the European criteria</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sng"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NO</a:t>
            </a: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additional reviews</a:t>
            </a:r>
            <a:endParaRPr kumimoji="0" lang="en-GB"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endParaRPr>
          </a:p>
        </p:txBody>
      </p:sp>
      <p:sp>
        <p:nvSpPr>
          <p:cNvPr id="28" name="TextBox 27">
            <a:extLst>
              <a:ext uri="{FF2B5EF4-FFF2-40B4-BE49-F238E27FC236}">
                <a16:creationId xmlns:a16="http://schemas.microsoft.com/office/drawing/2014/main" id="{2907F4A8-281D-F654-AEFE-7BCAAAD7AD49}"/>
              </a:ext>
            </a:extLst>
          </p:cNvPr>
          <p:cNvSpPr txBox="1"/>
          <p:nvPr/>
        </p:nvSpPr>
        <p:spPr>
          <a:xfrm>
            <a:off x="7481641" y="1605583"/>
            <a:ext cx="4004681"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Allow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QA agencies registered in EQAR</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HEIs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alliances of HEIs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the ability to award the European label, </a:t>
            </a: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in full respect </a:t>
            </a:r>
            <a:r>
              <a:rPr kumimoji="0" lang="en-US" sz="1800" b="0"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of existing </a:t>
            </a: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national quality assurance procedures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t> </a:t>
            </a:r>
            <a:br>
              <a:rPr kumimoji="0" lang="en-US" sz="1800" b="1" i="0" u="none" strike="noStrike" kern="0" cap="none" spc="0" normalizeH="0" baseline="0" noProof="0" dirty="0">
                <a:ln>
                  <a:noFill/>
                </a:ln>
                <a:solidFill>
                  <a:srgbClr val="FFFFFF"/>
                </a:solidFill>
                <a:effectLst/>
                <a:uLnTx/>
                <a:uFillTx/>
                <a:latin typeface="Arial"/>
                <a:ea typeface="Calibri" panose="020F0502020204030204" pitchFamily="34" charset="0"/>
                <a:cs typeface="Arial"/>
                <a:sym typeface="Arial"/>
              </a:rPr>
            </a:br>
            <a:r>
              <a:rPr kumimoji="0" lang="en-US" sz="1800" b="1" i="0" u="sng" strike="noStrike" kern="0" cap="none" spc="0" normalizeH="0" baseline="0" noProof="0" dirty="0">
                <a:ln>
                  <a:noFill/>
                </a:ln>
                <a:solidFill>
                  <a:srgbClr val="FFFFFF"/>
                </a:solidFill>
                <a:effectLst/>
                <a:uLnTx/>
                <a:uFillTx/>
                <a:latin typeface="Arial"/>
                <a:cs typeface="Arial"/>
                <a:sym typeface="Arial"/>
              </a:rPr>
              <a:t>NO</a:t>
            </a:r>
            <a:r>
              <a:rPr kumimoji="0" lang="en-US" sz="1800" b="1" i="0" u="none" strike="noStrike" kern="0" cap="none" spc="0" normalizeH="0" baseline="0" noProof="0" dirty="0">
                <a:ln>
                  <a:noFill/>
                </a:ln>
                <a:solidFill>
                  <a:srgbClr val="FFFFFF"/>
                </a:solidFill>
                <a:effectLst/>
                <a:uLnTx/>
                <a:uFillTx/>
                <a:latin typeface="Arial"/>
                <a:cs typeface="Arial"/>
                <a:sym typeface="Arial"/>
              </a:rPr>
              <a:t> additional procedure.</a:t>
            </a:r>
          </a:p>
        </p:txBody>
      </p:sp>
      <p:sp>
        <p:nvSpPr>
          <p:cNvPr id="2" name="Oval 1" descr="High angle view of a bridge">
            <a:extLst>
              <a:ext uri="{FF2B5EF4-FFF2-40B4-BE49-F238E27FC236}">
                <a16:creationId xmlns:a16="http://schemas.microsoft.com/office/drawing/2014/main" id="{8F09A04E-314E-04E2-949E-3EB6A4172098}"/>
              </a:ext>
            </a:extLst>
          </p:cNvPr>
          <p:cNvSpPr>
            <a:spLocks noChangeAspect="1"/>
          </p:cNvSpPr>
          <p:nvPr/>
        </p:nvSpPr>
        <p:spPr>
          <a:xfrm>
            <a:off x="4653630" y="2464924"/>
            <a:ext cx="2077691" cy="2139696"/>
          </a:xfrm>
          <a:prstGeom prst="ellipse">
            <a:avLst/>
          </a:prstGeom>
          <a:blipFill>
            <a:blip r:embed="rId2" cstate="screen">
              <a:extLst>
                <a:ext uri="{28A0092B-C50C-407E-A947-70E740481C1C}">
                  <a14:useLocalDpi xmlns:a14="http://schemas.microsoft.com/office/drawing/2010/main"/>
                </a:ext>
              </a:extLst>
            </a:blip>
            <a:srcRect/>
            <a:stretch>
              <a:fillRect l="-63000" t="-26101" r="-63000" b="-19552"/>
            </a:stretch>
          </a:blipFill>
          <a:ln w="19050">
            <a:solidFill>
              <a:srgbClr val="0088CE"/>
            </a:solid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IE"/>
          </a:p>
        </p:txBody>
      </p:sp>
      <p:sp>
        <p:nvSpPr>
          <p:cNvPr id="4" name="Oval 3">
            <a:extLst>
              <a:ext uri="{FF2B5EF4-FFF2-40B4-BE49-F238E27FC236}">
                <a16:creationId xmlns:a16="http://schemas.microsoft.com/office/drawing/2014/main" id="{C891B2BE-1ABD-AABF-E205-7AAFCFB41D43}"/>
              </a:ext>
            </a:extLst>
          </p:cNvPr>
          <p:cNvSpPr/>
          <p:nvPr/>
        </p:nvSpPr>
        <p:spPr>
          <a:xfrm>
            <a:off x="4545393" y="2366230"/>
            <a:ext cx="751231" cy="7512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Arial"/>
              <a:ea typeface="+mn-ea"/>
              <a:cs typeface="+mn-cs"/>
              <a:sym typeface="Arial"/>
            </a:endParaRPr>
          </a:p>
        </p:txBody>
      </p:sp>
      <p:pic>
        <p:nvPicPr>
          <p:cNvPr id="7" name="Picture 6">
            <a:extLst>
              <a:ext uri="{FF2B5EF4-FFF2-40B4-BE49-F238E27FC236}">
                <a16:creationId xmlns:a16="http://schemas.microsoft.com/office/drawing/2014/main" id="{3EF6149A-0876-38CC-5239-609229256FF5}"/>
              </a:ext>
            </a:extLst>
          </p:cNvPr>
          <p:cNvPicPr>
            <a:picLocks noChangeAspect="1"/>
          </p:cNvPicPr>
          <p:nvPr/>
        </p:nvPicPr>
        <p:blipFill>
          <a:blip r:embed="rId3" cstate="screen">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4669464" y="2504189"/>
            <a:ext cx="503088" cy="551462"/>
          </a:xfrm>
          <a:prstGeom prst="rect">
            <a:avLst/>
          </a:prstGeom>
        </p:spPr>
      </p:pic>
    </p:spTree>
    <p:extLst>
      <p:ext uri="{BB962C8B-B14F-4D97-AF65-F5344CB8AC3E}">
        <p14:creationId xmlns:p14="http://schemas.microsoft.com/office/powerpoint/2010/main" val="2161445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074787-CF42-720E-18E5-FDED2E8898D7}"/>
              </a:ext>
            </a:extLst>
          </p:cNvPr>
          <p:cNvSpPr>
            <a:spLocks noGrp="1"/>
          </p:cNvSpPr>
          <p:nvPr>
            <p:ph type="title"/>
          </p:nvPr>
        </p:nvSpPr>
        <p:spPr>
          <a:xfrm>
            <a:off x="970721" y="482860"/>
            <a:ext cx="11080866" cy="1130183"/>
          </a:xfrm>
        </p:spPr>
        <p:txBody>
          <a:bodyPr/>
          <a:lstStyle/>
          <a:p>
            <a:r>
              <a:rPr lang="en-US" sz="3600" dirty="0"/>
              <a:t>Building blocks for a cross-institutional Quality Assurance Framework for alliances of Higher Education Institutions</a:t>
            </a:r>
            <a:endParaRPr lang="en-IE" sz="3600" dirty="0"/>
          </a:p>
        </p:txBody>
      </p:sp>
      <p:sp>
        <p:nvSpPr>
          <p:cNvPr id="8" name="TextBox 7">
            <a:extLst>
              <a:ext uri="{FF2B5EF4-FFF2-40B4-BE49-F238E27FC236}">
                <a16:creationId xmlns:a16="http://schemas.microsoft.com/office/drawing/2014/main" id="{2F8C84D5-AA8A-D2C4-E14F-86AEE7F3D946}"/>
              </a:ext>
            </a:extLst>
          </p:cNvPr>
          <p:cNvSpPr txBox="1"/>
          <p:nvPr/>
        </p:nvSpPr>
        <p:spPr>
          <a:xfrm>
            <a:off x="842481" y="2157573"/>
            <a:ext cx="10726220" cy="4093428"/>
          </a:xfrm>
          <a:prstGeom prst="rect">
            <a:avLst/>
          </a:prstGeom>
          <a:noFill/>
        </p:spPr>
        <p:txBody>
          <a:bodyPr wrap="square" rtlCol="0">
            <a:spAutoFit/>
          </a:bodyPr>
          <a:lstStyle/>
          <a:p>
            <a:pPr marL="285750" indent="-285750">
              <a:buFont typeface="Arial" panose="020B0604020202020204" pitchFamily="34" charset="0"/>
              <a:buChar char="•"/>
            </a:pPr>
            <a:r>
              <a:rPr lang="en-US" sz="2000" dirty="0"/>
              <a:t>Builds on the outcomes of the Erasmus+ funded projects QA-FIT and IMINQA;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evaluation should fully incorporate the ESG. </a:t>
            </a:r>
          </a:p>
          <a:p>
            <a:pPr marL="285750" indent="-285750">
              <a:buFont typeface="Arial" panose="020B0604020202020204" pitchFamily="34" charset="0"/>
              <a:buChar char="•"/>
            </a:pPr>
            <a:r>
              <a:rPr lang="en-US" sz="2000" dirty="0"/>
              <a:t>The Alliance's internal quality assurance ensures that the joint education </a:t>
            </a:r>
            <a:r>
              <a:rPr lang="en-US" sz="2000" dirty="0" err="1"/>
              <a:t>programmes</a:t>
            </a:r>
            <a:r>
              <a:rPr lang="en-US" sz="2000" dirty="0"/>
              <a:t> :</a:t>
            </a:r>
          </a:p>
          <a:p>
            <a:r>
              <a:rPr lang="en-US" sz="2000" dirty="0"/>
              <a:t>	(a) comply with the standards of the European Approach; </a:t>
            </a:r>
          </a:p>
          <a:p>
            <a:r>
              <a:rPr lang="en-US" sz="2000" dirty="0"/>
              <a:t>	(b) meet the European (degree/label) criteria.</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evaluation should be carried out by one EQAR-registered agency, chosen by the Alliance.</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The methodology should ensure that each procedure is tailored to the individual Alliance, considering the Alliance's mission, composition (for example, size and geographic spread), and the scope of jointly managed activities.</a:t>
            </a:r>
            <a:endParaRPr lang="en-IE" sz="2000" dirty="0"/>
          </a:p>
        </p:txBody>
      </p:sp>
    </p:spTree>
    <p:extLst>
      <p:ext uri="{BB962C8B-B14F-4D97-AF65-F5344CB8AC3E}">
        <p14:creationId xmlns:p14="http://schemas.microsoft.com/office/powerpoint/2010/main" val="16846460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20"/>
          <p:cNvSpPr txBox="1">
            <a:spLocks noGrp="1"/>
          </p:cNvSpPr>
          <p:nvPr>
            <p:ph type="sldNum" idx="12"/>
          </p:nvPr>
        </p:nvSpPr>
        <p:spPr>
          <a:xfrm>
            <a:off x="715108" y="6131286"/>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fld id="{00000000-1234-1234-1234-123412341234}" type="slidenum">
              <a:rPr lang="en-GB"/>
              <a:t>9</a:t>
            </a:fld>
            <a:endParaRPr/>
          </a:p>
        </p:txBody>
      </p:sp>
      <p:sp>
        <p:nvSpPr>
          <p:cNvPr id="443" name="Google Shape;443;p20"/>
          <p:cNvSpPr txBox="1">
            <a:spLocks noGrp="1"/>
          </p:cNvSpPr>
          <p:nvPr>
            <p:ph type="ctrTitle"/>
          </p:nvPr>
        </p:nvSpPr>
        <p:spPr>
          <a:xfrm>
            <a:off x="1077013" y="1122363"/>
            <a:ext cx="10156297" cy="1240348"/>
          </a:xfrm>
          <a:prstGeom prst="rect">
            <a:avLst/>
          </a:prstGeom>
          <a:noFill/>
          <a:ln>
            <a:noFill/>
          </a:ln>
        </p:spPr>
        <p:txBody>
          <a:bodyPr spcFirstLastPara="1" wrap="square" lIns="91425" tIns="45700" rIns="91425" bIns="0" anchor="b" anchorCtr="0">
            <a:noAutofit/>
          </a:bodyPr>
          <a:lstStyle/>
          <a:p>
            <a:pPr marL="0" lvl="0" indent="0" algn="l" rtl="0">
              <a:lnSpc>
                <a:spcPct val="90000"/>
              </a:lnSpc>
              <a:spcBef>
                <a:spcPts val="0"/>
              </a:spcBef>
              <a:spcAft>
                <a:spcPts val="0"/>
              </a:spcAft>
              <a:buClr>
                <a:schemeClr val="dk2"/>
              </a:buClr>
              <a:buSzPts val="6000"/>
              <a:buFont typeface="Arial"/>
              <a:buNone/>
            </a:pPr>
            <a:r>
              <a:rPr lang="en-GB"/>
              <a:t>Thank you</a:t>
            </a:r>
            <a:endParaRPr/>
          </a:p>
        </p:txBody>
      </p:sp>
      <p:pic>
        <p:nvPicPr>
          <p:cNvPr id="444" name="Google Shape;444;p20">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830524" y="4040561"/>
            <a:ext cx="1023496" cy="358097"/>
          </a:xfrm>
          <a:prstGeom prst="rect">
            <a:avLst/>
          </a:prstGeom>
          <a:noFill/>
          <a:ln>
            <a:noFill/>
          </a:ln>
        </p:spPr>
      </p:pic>
      <p:sp>
        <p:nvSpPr>
          <p:cNvPr id="445" name="Google Shape;445;p20"/>
          <p:cNvSpPr txBox="1"/>
          <p:nvPr/>
        </p:nvSpPr>
        <p:spPr>
          <a:xfrm>
            <a:off x="735992" y="4479624"/>
            <a:ext cx="894101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b="1">
                <a:solidFill>
                  <a:srgbClr val="767676"/>
                </a:solidFill>
                <a:latin typeface="Arial"/>
                <a:ea typeface="Arial"/>
                <a:cs typeface="Arial"/>
                <a:sym typeface="Arial"/>
              </a:rPr>
              <a:t>© European Union 2023</a:t>
            </a:r>
            <a:endParaRPr/>
          </a:p>
          <a:p>
            <a:pPr marL="0" marR="0" lvl="0" indent="0" algn="l" rtl="0">
              <a:spcBef>
                <a:spcPts val="1800"/>
              </a:spcBef>
              <a:spcAft>
                <a:spcPts val="0"/>
              </a:spcAft>
              <a:buNone/>
            </a:pPr>
            <a:r>
              <a:rPr lang="en-GB" sz="1050">
                <a:solidFill>
                  <a:srgbClr val="767676"/>
                </a:solidFill>
                <a:latin typeface="Arial"/>
                <a:ea typeface="Arial"/>
                <a:cs typeface="Arial"/>
                <a:sym typeface="Arial"/>
              </a:rPr>
              <a:t>Unless otherwise noted the reuse of this presentation is authorised under the </a:t>
            </a:r>
            <a:r>
              <a:rPr lang="en-GB" sz="1050" u="sng">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CC BY 4.0</a:t>
            </a:r>
            <a:r>
              <a:rPr lang="en-GB" sz="1050">
                <a:solidFill>
                  <a:srgbClr val="7F7F7F"/>
                </a:solidFill>
                <a:latin typeface="Arial"/>
                <a:ea typeface="Arial"/>
                <a:cs typeface="Arial"/>
                <a:sym typeface="Arial"/>
              </a:rPr>
              <a:t> </a:t>
            </a:r>
            <a:r>
              <a:rPr lang="en-GB" sz="1050">
                <a:solidFill>
                  <a:srgbClr val="767676"/>
                </a:solidFill>
                <a:latin typeface="Arial"/>
                <a:ea typeface="Arial"/>
                <a:cs typeface="Arial"/>
                <a:sym typeface="Arial"/>
              </a:rPr>
              <a:t>license. For any use or reproduction of elements that are not owned by the EU, permission may need to be sought directly from the respective right holders.</a:t>
            </a:r>
            <a:endParaRPr/>
          </a:p>
          <a:p>
            <a:pPr marL="0" marR="0" lvl="0" indent="0" algn="l" rtl="0">
              <a:spcBef>
                <a:spcPts val="1800"/>
              </a:spcBef>
              <a:spcAft>
                <a:spcPts val="0"/>
              </a:spcAft>
              <a:buNone/>
            </a:pPr>
            <a:r>
              <a:rPr lang="en-GB" sz="1050">
                <a:solidFill>
                  <a:srgbClr val="767676"/>
                </a:solidFill>
                <a:latin typeface="Arial"/>
                <a:ea typeface="Arial"/>
                <a:cs typeface="Arial"/>
                <a:sym typeface="Arial"/>
              </a:rPr>
              <a:t>Slide </a:t>
            </a:r>
            <a:r>
              <a:rPr lang="en-GB" sz="1050">
                <a:solidFill>
                  <a:srgbClr val="CE3A1C"/>
                </a:solidFill>
                <a:latin typeface="Arial"/>
                <a:ea typeface="Arial"/>
                <a:cs typeface="Arial"/>
                <a:sym typeface="Arial"/>
              </a:rPr>
              <a:t>xx: element concerned</a:t>
            </a:r>
            <a:r>
              <a:rPr lang="en-GB" sz="1050">
                <a:solidFill>
                  <a:srgbClr val="767676"/>
                </a:solidFill>
                <a:latin typeface="Arial"/>
                <a:ea typeface="Arial"/>
                <a:cs typeface="Arial"/>
                <a:sym typeface="Arial"/>
              </a:rPr>
              <a:t>, source: </a:t>
            </a:r>
            <a:r>
              <a:rPr lang="en-GB" sz="1050">
                <a:solidFill>
                  <a:srgbClr val="CE3A1C"/>
                </a:solidFill>
                <a:latin typeface="Arial"/>
                <a:ea typeface="Arial"/>
                <a:cs typeface="Arial"/>
                <a:sym typeface="Arial"/>
              </a:rPr>
              <a:t>e.g. Fotolia.com</a:t>
            </a:r>
            <a:r>
              <a:rPr lang="en-GB" sz="1050">
                <a:solidFill>
                  <a:srgbClr val="767676"/>
                </a:solidFill>
                <a:latin typeface="Arial"/>
                <a:ea typeface="Arial"/>
                <a:cs typeface="Arial"/>
                <a:sym typeface="Arial"/>
              </a:rPr>
              <a:t>; </a:t>
            </a:r>
            <a:r>
              <a:rPr lang="en-GB" sz="1050">
                <a:solidFill>
                  <a:srgbClr val="CE3A1C"/>
                </a:solidFill>
                <a:latin typeface="Arial"/>
                <a:ea typeface="Arial"/>
                <a:cs typeface="Arial"/>
                <a:sym typeface="Arial"/>
              </a:rPr>
              <a:t>Slide xx: element concerned</a:t>
            </a:r>
            <a:r>
              <a:rPr lang="en-GB" sz="1050">
                <a:solidFill>
                  <a:srgbClr val="767676"/>
                </a:solidFill>
                <a:latin typeface="Arial"/>
                <a:ea typeface="Arial"/>
                <a:cs typeface="Arial"/>
                <a:sym typeface="Arial"/>
              </a:rPr>
              <a:t>, source: </a:t>
            </a:r>
            <a:r>
              <a:rPr lang="en-GB" sz="1050">
                <a:solidFill>
                  <a:srgbClr val="CE3A1C"/>
                </a:solidFill>
                <a:latin typeface="Arial"/>
                <a:ea typeface="Arial"/>
                <a:cs typeface="Arial"/>
                <a:sym typeface="Arial"/>
              </a:rPr>
              <a:t>e.g. iStock.com</a:t>
            </a:r>
            <a:endParaRPr sz="1050">
              <a:solidFill>
                <a:srgbClr val="CE3A1C"/>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EC colour scheme">
      <a:dk1>
        <a:srgbClr val="4D4D4D"/>
      </a:dk1>
      <a:lt1>
        <a:srgbClr val="FFFFFF"/>
      </a:lt1>
      <a:dk2>
        <a:srgbClr val="034EA2"/>
      </a:dk2>
      <a:lt2>
        <a:srgbClr val="D3E8F9"/>
      </a:lt2>
      <a:accent1>
        <a:srgbClr val="1E858B"/>
      </a:accent1>
      <a:accent2>
        <a:srgbClr val="4BC5DE"/>
      </a:accent2>
      <a:accent3>
        <a:srgbClr val="1EC08A"/>
      </a:accent3>
      <a:accent4>
        <a:srgbClr val="ED8D2F"/>
      </a:accent4>
      <a:accent5>
        <a:srgbClr val="FFC000"/>
      </a:accent5>
      <a:accent6>
        <a:srgbClr val="E76C53"/>
      </a:accent6>
      <a:hlink>
        <a:srgbClr val="0563C1"/>
      </a:hlink>
      <a:folHlink>
        <a:srgbClr val="24337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_Corporate_PPT_Template_accessible_2023.pptx" id="{EC878A57-382A-4C39-A584-1AF0C626172A}" vid="{130AD24A-F7AC-477C-91ED-41AA5CF26920}"/>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1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0_Office Theme">
  <a:themeElements>
    <a:clrScheme name="EC EUROPEAN UNIVERSITIES">
      <a:dk1>
        <a:srgbClr val="1C1C1C"/>
      </a:dk1>
      <a:lt1>
        <a:sysClr val="window" lastClr="FFFFFF"/>
      </a:lt1>
      <a:dk2>
        <a:srgbClr val="88D6BF"/>
      </a:dk2>
      <a:lt2>
        <a:srgbClr val="F99C2E"/>
      </a:lt2>
      <a:accent1>
        <a:srgbClr val="DB2866"/>
      </a:accent1>
      <a:accent2>
        <a:srgbClr val="903895"/>
      </a:accent2>
      <a:accent3>
        <a:srgbClr val="F26A37"/>
      </a:accent3>
      <a:accent4>
        <a:srgbClr val="1E75BB"/>
      </a:accent4>
      <a:accent5>
        <a:srgbClr val="00AEEF"/>
      </a:accent5>
      <a:accent6>
        <a:srgbClr val="8DC63F"/>
      </a:accent6>
      <a:hlink>
        <a:srgbClr val="0563C1"/>
      </a:hlink>
      <a:folHlink>
        <a:srgbClr val="954F72"/>
      </a:folHlink>
    </a:clrScheme>
    <a:fontScheme name="EUROPEAN COMMISSION">
      <a:majorFont>
        <a:latin typeface="EC Square Sans Pro"/>
        <a:ea typeface=""/>
        <a:cs typeface=""/>
      </a:majorFont>
      <a:minorFont>
        <a:latin typeface="EC Squar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Office Theme">
  <a:themeElements>
    <a:clrScheme name="EC bis">
      <a:dk1>
        <a:srgbClr val="4D4D4E"/>
      </a:dk1>
      <a:lt1>
        <a:srgbClr val="FFFFFF"/>
      </a:lt1>
      <a:dk2>
        <a:srgbClr val="06509F"/>
      </a:dk2>
      <a:lt2>
        <a:srgbClr val="D2E7F8"/>
      </a:lt2>
      <a:accent1>
        <a:srgbClr val="1E858B"/>
      </a:accent1>
      <a:accent2>
        <a:srgbClr val="4BC5DE"/>
      </a:accent2>
      <a:accent3>
        <a:srgbClr val="34B888"/>
      </a:accent3>
      <a:accent4>
        <a:srgbClr val="EC8C2D"/>
      </a:accent4>
      <a:accent5>
        <a:srgbClr val="FEC010"/>
      </a:accent5>
      <a:accent6>
        <a:srgbClr val="E76C53"/>
      </a:accent6>
      <a:hlink>
        <a:srgbClr val="44546A"/>
      </a:hlink>
      <a:folHlink>
        <a:srgbClr val="954F7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_Presentation.pptx" id="{DF0E4C23-23CF-4CA0-B78D-4EE4E4812529}" vid="{A275074F-6DFA-4FBF-AA5C-38C3649C393F}"/>
    </a:ext>
  </a:ext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7E4EC354ADFB40AC5D4FC129E379BA" ma:contentTypeVersion="14" ma:contentTypeDescription="Create a new document." ma:contentTypeScope="" ma:versionID="991df8c076e967f4d0e84f6e84ea9c23">
  <xsd:schema xmlns:xsd="http://www.w3.org/2001/XMLSchema" xmlns:xs="http://www.w3.org/2001/XMLSchema" xmlns:p="http://schemas.microsoft.com/office/2006/metadata/properties" xmlns:ns2="541a8a8b-b856-4d35-a5c7-7f2c0ec3d499" xmlns:ns3="e0757b53-df10-4b98-9811-094c4c3e23a8" targetNamespace="http://schemas.microsoft.com/office/2006/metadata/properties" ma:root="true" ma:fieldsID="9df409e7cf1c58f2f45004a49d22584f" ns2:_="" ns3:_="">
    <xsd:import namespace="541a8a8b-b856-4d35-a5c7-7f2c0ec3d499"/>
    <xsd:import namespace="e0757b53-df10-4b98-9811-094c4c3e23a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a8a8b-b856-4d35-a5c7-7f2c0ec3d4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0757b53-df10-4b98-9811-094c4c3e23a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12FC3F-C6AD-4F50-B6F7-5DCE9776AE4E}">
  <ds:schemaRefs>
    <ds:schemaRef ds:uri="541a8a8b-b856-4d35-a5c7-7f2c0ec3d499"/>
    <ds:schemaRef ds:uri="e0757b53-df10-4b98-9811-094c4c3e23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707079-BBB4-4E7A-AC7D-1E9133479988}">
  <ds:schemaRefs>
    <ds:schemaRef ds:uri="http://schemas.microsoft.com/sharepoint/v3/contenttype/forms"/>
  </ds:schemaRefs>
</ds:datastoreItem>
</file>

<file path=customXml/itemProps3.xml><?xml version="1.0" encoding="utf-8"?>
<ds:datastoreItem xmlns:ds="http://schemas.openxmlformats.org/officeDocument/2006/customXml" ds:itemID="{5A4DEEBA-8A6E-4D4B-B130-43385E099CC9}">
  <ds:schemaRefs>
    <ds:schemaRef ds:uri="http://schemas.microsoft.com/office/infopath/2007/PartnerControls"/>
    <ds:schemaRef ds:uri="http://www.w3.org/XML/1998/namespace"/>
    <ds:schemaRef ds:uri="http://schemas.openxmlformats.org/package/2006/metadata/core-properties"/>
    <ds:schemaRef ds:uri="http://purl.org/dc/dcmitype/"/>
    <ds:schemaRef ds:uri="http://schemas.microsoft.com/office/2006/documentManagement/types"/>
    <ds:schemaRef ds:uri="http://schemas.microsoft.com/office/2006/metadata/properties"/>
    <ds:schemaRef ds:uri="http://purl.org/dc/elements/1.1/"/>
    <ds:schemaRef ds:uri="e0757b53-df10-4b98-9811-094c4c3e23a8"/>
    <ds:schemaRef ds:uri="541a8a8b-b856-4d35-a5c7-7f2c0ec3d499"/>
    <ds:schemaRef ds:uri="http://purl.org/dc/terms/"/>
  </ds:schemaRefs>
</ds:datastoreItem>
</file>

<file path=docProps/app.xml><?xml version="1.0" encoding="utf-8"?>
<Properties xmlns="http://schemas.openxmlformats.org/officeDocument/2006/extended-properties" xmlns:vt="http://schemas.openxmlformats.org/officeDocument/2006/docPropsVTypes">
  <Template>blank</Template>
  <TotalTime>152</TotalTime>
  <Words>563</Words>
  <Application>Microsoft Office PowerPoint</Application>
  <PresentationFormat>Widescreen</PresentationFormat>
  <Paragraphs>60</Paragraphs>
  <Slides>9</Slides>
  <Notes>3</Notes>
  <HiddenSlides>0</HiddenSlides>
  <MMClips>0</MMClips>
  <ScaleCrop>false</ScaleCrop>
  <HeadingPairs>
    <vt:vector size="6" baseType="variant">
      <vt:variant>
        <vt:lpstr>Fonts Used</vt:lpstr>
      </vt:variant>
      <vt:variant>
        <vt:i4>7</vt:i4>
      </vt:variant>
      <vt:variant>
        <vt:lpstr>Theme</vt:lpstr>
      </vt:variant>
      <vt:variant>
        <vt:i4>8</vt:i4>
      </vt:variant>
      <vt:variant>
        <vt:lpstr>Slide Titles</vt:lpstr>
      </vt:variant>
      <vt:variant>
        <vt:i4>9</vt:i4>
      </vt:variant>
    </vt:vector>
  </HeadingPairs>
  <TitlesOfParts>
    <vt:vector size="24" baseType="lpstr">
      <vt:lpstr>Arial</vt:lpstr>
      <vt:lpstr>Calibri</vt:lpstr>
      <vt:lpstr>Calibri Light</vt:lpstr>
      <vt:lpstr>Century Gothic</vt:lpstr>
      <vt:lpstr>EC Square Sans Pro</vt:lpstr>
      <vt:lpstr>EC Square Sans Pro Medium</vt:lpstr>
      <vt:lpstr>Verdana</vt:lpstr>
      <vt:lpstr>Office Theme</vt:lpstr>
      <vt:lpstr>1_office theme</vt:lpstr>
      <vt:lpstr>5_Office Theme</vt:lpstr>
      <vt:lpstr>7_Office Theme</vt:lpstr>
      <vt:lpstr>11_Office Theme</vt:lpstr>
      <vt:lpstr>8_Office Theme</vt:lpstr>
      <vt:lpstr>10_Office Theme</vt:lpstr>
      <vt:lpstr>1_Office Theme</vt:lpstr>
      <vt:lpstr> </vt:lpstr>
      <vt:lpstr>The road for creating a joint degree programme is extremely complex as every partner must fulfill different and often incompatible national requirements</vt:lpstr>
      <vt:lpstr>Use of the European Approach (EQAR data)</vt:lpstr>
      <vt:lpstr>Application of the European Approach</vt:lpstr>
      <vt:lpstr>Council recommendation on European quality assurance &amp; recognition system in higher education</vt:lpstr>
      <vt:lpstr>Recommendations: 2nd pillar System-specific recommendations for more agile transnational cooperation</vt:lpstr>
      <vt:lpstr>Recommendations: 3rd pillar Laying the foundations towards a European degree</vt:lpstr>
      <vt:lpstr>Building blocks for a cross-institutional Quality Assurance Framework for alliances of Higher Education Institutions</vt:lpstr>
      <vt:lpstr>Thank you</vt:lpstr>
    </vt:vector>
  </TitlesOfParts>
  <Company>European Commission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EEA Strategic Framework  Working Group on Higher Education</dc:title>
  <dc:creator>DRAME Oumy (EAC)</dc:creator>
  <cp:lastModifiedBy>SZULY Kinga (EAC)</cp:lastModifiedBy>
  <cp:revision>11</cp:revision>
  <dcterms:created xsi:type="dcterms:W3CDTF">2024-02-19T16:16:55Z</dcterms:created>
  <dcterms:modified xsi:type="dcterms:W3CDTF">2024-10-28T12:57:27Z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0x010100087E4EC354ADFB40AC5D4FC129E379BA</vt:lpwstr>
  </property>
  <property fmtid="{D5CDD505-2E9C-101B-9397-08002B2CF9AE}" pid="3" name="MSIP_Label_6bd9ddd1-4d20-43f6-abfa-fc3c07406f94_Enabled">
    <vt:lpwstr>true</vt:lpwstr>
  </property>
  <property fmtid="{D5CDD505-2E9C-101B-9397-08002B2CF9AE}" pid="4" name="MSIP_Label_6bd9ddd1-4d20-43f6-abfa-fc3c07406f94_SetDate">
    <vt:lpwstr>2023-09-26T10:27:54Z</vt:lpwstr>
  </property>
  <property fmtid="{D5CDD505-2E9C-101B-9397-08002B2CF9AE}" pid="5" name="MSIP_Label_6bd9ddd1-4d20-43f6-abfa-fc3c07406f94_Method">
    <vt:lpwstr>Standard</vt:lpwstr>
  </property>
  <property fmtid="{D5CDD505-2E9C-101B-9397-08002B2CF9AE}" pid="6" name="MSIP_Label_6bd9ddd1-4d20-43f6-abfa-fc3c07406f94_Name">
    <vt:lpwstr>Commission Use</vt:lpwstr>
  </property>
  <property fmtid="{D5CDD505-2E9C-101B-9397-08002B2CF9AE}" pid="7" name="MSIP_Label_6bd9ddd1-4d20-43f6-abfa-fc3c07406f94_SiteId">
    <vt:lpwstr>b24c8b06-522c-46fe-9080-70926f8dddb1</vt:lpwstr>
  </property>
  <property fmtid="{D5CDD505-2E9C-101B-9397-08002B2CF9AE}" pid="8" name="MSIP_Label_6bd9ddd1-4d20-43f6-abfa-fc3c07406f94_ActionId">
    <vt:lpwstr>5f9041e0-26c3-439f-9557-91c751557f9e</vt:lpwstr>
  </property>
  <property fmtid="{D5CDD505-2E9C-101B-9397-08002B2CF9AE}" pid="9" name="MSIP_Label_6bd9ddd1-4d20-43f6-abfa-fc3c07406f94_ContentBits">
    <vt:lpwstr>0</vt:lpwstr>
  </property>
</Properties>
</file>